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9" r:id="rId5"/>
    <p:sldId id="271" r:id="rId6"/>
    <p:sldId id="263" r:id="rId7"/>
    <p:sldId id="272" r:id="rId8"/>
    <p:sldId id="276" r:id="rId9"/>
    <p:sldId id="277" r:id="rId10"/>
    <p:sldId id="278" r:id="rId11"/>
    <p:sldId id="266" r:id="rId12"/>
    <p:sldId id="270" r:id="rId13"/>
    <p:sldId id="262" r:id="rId14"/>
    <p:sldId id="267" r:id="rId15"/>
    <p:sldId id="26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200"/>
    <a:srgbClr val="77D0E4"/>
    <a:srgbClr val="A2A2A2"/>
    <a:srgbClr val="05AB05"/>
    <a:srgbClr val="FF3A3A"/>
    <a:srgbClr val="878787"/>
    <a:srgbClr val="0F0FFF"/>
    <a:srgbClr val="05D238"/>
    <a:srgbClr val="B9F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27531-BB37-4794-AC33-6E0965829DE2}" v="7" dt="2020-10-14T13:31:31.682"/>
    <p1510:client id="{EF0CEA76-ED62-4371-893C-D6F5F13CF327}" v="99" dt="2020-10-14T12:50:30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ier van Opstal" userId="0f5ae363-4b72-4e4b-b6f1-12879159e841" providerId="ADAL" clId="{EF0CEA76-ED62-4371-893C-D6F5F13CF327}"/>
    <pc:docChg chg="custSel addSld delSld modSld">
      <pc:chgData name="Rogier van Opstal" userId="0f5ae363-4b72-4e4b-b6f1-12879159e841" providerId="ADAL" clId="{EF0CEA76-ED62-4371-893C-D6F5F13CF327}" dt="2020-10-14T12:50:30.319" v="99" actId="20577"/>
      <pc:docMkLst>
        <pc:docMk/>
      </pc:docMkLst>
      <pc:sldChg chg="addSp delSp modSp mod">
        <pc:chgData name="Rogier van Opstal" userId="0f5ae363-4b72-4e4b-b6f1-12879159e841" providerId="ADAL" clId="{EF0CEA76-ED62-4371-893C-D6F5F13CF327}" dt="2020-10-14T12:10:11.542" v="20" actId="14100"/>
        <pc:sldMkLst>
          <pc:docMk/>
          <pc:sldMk cId="973656882" sldId="269"/>
        </pc:sldMkLst>
        <pc:picChg chg="del">
          <ac:chgData name="Rogier van Opstal" userId="0f5ae363-4b72-4e4b-b6f1-12879159e841" providerId="ADAL" clId="{EF0CEA76-ED62-4371-893C-D6F5F13CF327}" dt="2020-10-14T12:00:43.811" v="1" actId="478"/>
          <ac:picMkLst>
            <pc:docMk/>
            <pc:sldMk cId="973656882" sldId="269"/>
            <ac:picMk id="4" creationId="{3EBCB8DC-FCAA-4010-B927-9A8B723601FE}"/>
          </ac:picMkLst>
        </pc:picChg>
        <pc:picChg chg="add del mod">
          <ac:chgData name="Rogier van Opstal" userId="0f5ae363-4b72-4e4b-b6f1-12879159e841" providerId="ADAL" clId="{EF0CEA76-ED62-4371-893C-D6F5F13CF327}" dt="2020-10-14T12:10:04.207" v="18" actId="478"/>
          <ac:picMkLst>
            <pc:docMk/>
            <pc:sldMk cId="973656882" sldId="269"/>
            <ac:picMk id="6" creationId="{17B8EAB7-E5B7-4422-8899-EB98166D8420}"/>
          </ac:picMkLst>
        </pc:picChg>
        <pc:picChg chg="add mod">
          <ac:chgData name="Rogier van Opstal" userId="0f5ae363-4b72-4e4b-b6f1-12879159e841" providerId="ADAL" clId="{EF0CEA76-ED62-4371-893C-D6F5F13CF327}" dt="2020-10-14T12:10:11.542" v="20" actId="14100"/>
          <ac:picMkLst>
            <pc:docMk/>
            <pc:sldMk cId="973656882" sldId="269"/>
            <ac:picMk id="8" creationId="{1DBE7263-A540-4284-8C20-CFFC86C59F61}"/>
          </ac:picMkLst>
        </pc:picChg>
      </pc:sldChg>
      <pc:sldChg chg="modSp mod">
        <pc:chgData name="Rogier van Opstal" userId="0f5ae363-4b72-4e4b-b6f1-12879159e841" providerId="ADAL" clId="{EF0CEA76-ED62-4371-893C-D6F5F13CF327}" dt="2020-10-14T11:12:18.937" v="0" actId="20577"/>
        <pc:sldMkLst>
          <pc:docMk/>
          <pc:sldMk cId="1335337410" sldId="271"/>
        </pc:sldMkLst>
        <pc:spChg chg="mod">
          <ac:chgData name="Rogier van Opstal" userId="0f5ae363-4b72-4e4b-b6f1-12879159e841" providerId="ADAL" clId="{EF0CEA76-ED62-4371-893C-D6F5F13CF327}" dt="2020-10-14T11:12:18.937" v="0" actId="20577"/>
          <ac:spMkLst>
            <pc:docMk/>
            <pc:sldMk cId="1335337410" sldId="271"/>
            <ac:spMk id="6" creationId="{971B5718-C535-496F-ABE7-B47C603E33DF}"/>
          </ac:spMkLst>
        </pc:spChg>
      </pc:sldChg>
      <pc:sldChg chg="addSp delSp modSp add mod">
        <pc:chgData name="Rogier van Opstal" userId="0f5ae363-4b72-4e4b-b6f1-12879159e841" providerId="ADAL" clId="{EF0CEA76-ED62-4371-893C-D6F5F13CF327}" dt="2020-10-14T12:50:30.319" v="99" actId="20577"/>
        <pc:sldMkLst>
          <pc:docMk/>
          <pc:sldMk cId="858054813" sldId="275"/>
        </pc:sldMkLst>
        <pc:spChg chg="mod">
          <ac:chgData name="Rogier van Opstal" userId="0f5ae363-4b72-4e4b-b6f1-12879159e841" providerId="ADAL" clId="{EF0CEA76-ED62-4371-893C-D6F5F13CF327}" dt="2020-10-14T12:50:30.319" v="99" actId="20577"/>
          <ac:spMkLst>
            <pc:docMk/>
            <pc:sldMk cId="858054813" sldId="275"/>
            <ac:spMk id="2" creationId="{0A4CEEC0-409A-483F-86A7-C1CF2C2D2F08}"/>
          </ac:spMkLst>
        </pc:spChg>
        <pc:spChg chg="mod">
          <ac:chgData name="Rogier van Opstal" userId="0f5ae363-4b72-4e4b-b6f1-12879159e841" providerId="ADAL" clId="{EF0CEA76-ED62-4371-893C-D6F5F13CF327}" dt="2020-10-14T12:47:33.145" v="57" actId="6549"/>
          <ac:spMkLst>
            <pc:docMk/>
            <pc:sldMk cId="858054813" sldId="275"/>
            <ac:spMk id="3" creationId="{579E8577-2407-4205-8093-40C3B7D25A3B}"/>
          </ac:spMkLst>
        </pc:spChg>
        <pc:picChg chg="add del mod">
          <ac:chgData name="Rogier van Opstal" userId="0f5ae363-4b72-4e4b-b6f1-12879159e841" providerId="ADAL" clId="{EF0CEA76-ED62-4371-893C-D6F5F13CF327}" dt="2020-10-14T12:48:40.320" v="62" actId="478"/>
          <ac:picMkLst>
            <pc:docMk/>
            <pc:sldMk cId="858054813" sldId="275"/>
            <ac:picMk id="5" creationId="{30DBD5F7-5169-4B31-8EDE-E549B6B85AC0}"/>
          </ac:picMkLst>
        </pc:picChg>
        <pc:picChg chg="add del mod">
          <ac:chgData name="Rogier van Opstal" userId="0f5ae363-4b72-4e4b-b6f1-12879159e841" providerId="ADAL" clId="{EF0CEA76-ED62-4371-893C-D6F5F13CF327}" dt="2020-10-14T12:49:47.285" v="65" actId="478"/>
          <ac:picMkLst>
            <pc:docMk/>
            <pc:sldMk cId="858054813" sldId="275"/>
            <ac:picMk id="7" creationId="{E19C6A9D-4A62-426A-B021-F9643566AB22}"/>
          </ac:picMkLst>
        </pc:picChg>
        <pc:picChg chg="del">
          <ac:chgData name="Rogier van Opstal" userId="0f5ae363-4b72-4e4b-b6f1-12879159e841" providerId="ADAL" clId="{EF0CEA76-ED62-4371-893C-D6F5F13CF327}" dt="2020-10-14T12:47:06.779" v="24" actId="478"/>
          <ac:picMkLst>
            <pc:docMk/>
            <pc:sldMk cId="858054813" sldId="275"/>
            <ac:picMk id="8" creationId="{1DBE7263-A540-4284-8C20-CFFC86C59F61}"/>
          </ac:picMkLst>
        </pc:picChg>
        <pc:picChg chg="add del mod">
          <ac:chgData name="Rogier van Opstal" userId="0f5ae363-4b72-4e4b-b6f1-12879159e841" providerId="ADAL" clId="{EF0CEA76-ED62-4371-893C-D6F5F13CF327}" dt="2020-10-14T12:50:19.654" v="77" actId="478"/>
          <ac:picMkLst>
            <pc:docMk/>
            <pc:sldMk cId="858054813" sldId="275"/>
            <ac:picMk id="10" creationId="{699C0B08-749F-43C5-BE4C-D28607CA03EC}"/>
          </ac:picMkLst>
        </pc:picChg>
        <pc:picChg chg="add del ord">
          <ac:chgData name="Rogier van Opstal" userId="0f5ae363-4b72-4e4b-b6f1-12879159e841" providerId="ADAL" clId="{EF0CEA76-ED62-4371-893C-D6F5F13CF327}" dt="2020-10-14T12:50:21.631" v="78" actId="478"/>
          <ac:picMkLst>
            <pc:docMk/>
            <pc:sldMk cId="858054813" sldId="275"/>
            <ac:picMk id="12" creationId="{FCD58267-B80E-464C-AECC-F6E894F65180}"/>
          </ac:picMkLst>
        </pc:picChg>
        <pc:picChg chg="add">
          <ac:chgData name="Rogier van Opstal" userId="0f5ae363-4b72-4e4b-b6f1-12879159e841" providerId="ADAL" clId="{EF0CEA76-ED62-4371-893C-D6F5F13CF327}" dt="2020-10-14T12:50:22.133" v="79" actId="22"/>
          <ac:picMkLst>
            <pc:docMk/>
            <pc:sldMk cId="858054813" sldId="275"/>
            <ac:picMk id="14" creationId="{4A6AA6DC-65FD-4D51-A5EA-381E38EA42E9}"/>
          </ac:picMkLst>
        </pc:picChg>
      </pc:sldChg>
      <pc:sldChg chg="new del">
        <pc:chgData name="Rogier van Opstal" userId="0f5ae363-4b72-4e4b-b6f1-12879159e841" providerId="ADAL" clId="{EF0CEA76-ED62-4371-893C-D6F5F13CF327}" dt="2020-10-14T12:47:00.501" v="22" actId="2696"/>
        <pc:sldMkLst>
          <pc:docMk/>
          <pc:sldMk cId="1033334138" sldId="275"/>
        </pc:sldMkLst>
      </pc:sldChg>
      <pc:sldChg chg="add del">
        <pc:chgData name="Rogier van Opstal" userId="0f5ae363-4b72-4e4b-b6f1-12879159e841" providerId="ADAL" clId="{EF0CEA76-ED62-4371-893C-D6F5F13CF327}" dt="2020-10-14T12:47:08.194" v="26"/>
        <pc:sldMkLst>
          <pc:docMk/>
          <pc:sldMk cId="848324149" sldId="276"/>
        </pc:sldMkLst>
      </pc:sldChg>
    </pc:docChg>
  </pc:docChgLst>
  <pc:docChgLst>
    <pc:chgData name="Fatima Monji" userId="70ddc42f-5ce7-4778-86a8-a57280cb52e2" providerId="ADAL" clId="{91A27531-BB37-4794-AC33-6E0965829DE2}"/>
    <pc:docChg chg="undo custSel addSld delSld modSld">
      <pc:chgData name="Fatima Monji" userId="70ddc42f-5ce7-4778-86a8-a57280cb52e2" providerId="ADAL" clId="{91A27531-BB37-4794-AC33-6E0965829DE2}" dt="2020-10-14T13:31:41.458" v="149" actId="478"/>
      <pc:docMkLst>
        <pc:docMk/>
      </pc:docMkLst>
      <pc:sldChg chg="addSp delSp modSp mod">
        <pc:chgData name="Fatima Monji" userId="70ddc42f-5ce7-4778-86a8-a57280cb52e2" providerId="ADAL" clId="{91A27531-BB37-4794-AC33-6E0965829DE2}" dt="2020-10-14T13:23:27.801" v="6" actId="22"/>
        <pc:sldMkLst>
          <pc:docMk/>
          <pc:sldMk cId="860292019" sldId="270"/>
        </pc:sldMkLst>
        <pc:picChg chg="del">
          <ac:chgData name="Fatima Monji" userId="70ddc42f-5ce7-4778-86a8-a57280cb52e2" providerId="ADAL" clId="{91A27531-BB37-4794-AC33-6E0965829DE2}" dt="2020-10-14T13:23:11.263" v="0" actId="478"/>
          <ac:picMkLst>
            <pc:docMk/>
            <pc:sldMk cId="860292019" sldId="270"/>
            <ac:picMk id="5" creationId="{072342C7-022F-4EDD-BD5D-C0A70E5079DC}"/>
          </ac:picMkLst>
        </pc:picChg>
        <pc:picChg chg="add del mod modCrop">
          <ac:chgData name="Fatima Monji" userId="70ddc42f-5ce7-4778-86a8-a57280cb52e2" providerId="ADAL" clId="{91A27531-BB37-4794-AC33-6E0965829DE2}" dt="2020-10-14T13:23:27.801" v="6" actId="22"/>
          <ac:picMkLst>
            <pc:docMk/>
            <pc:sldMk cId="860292019" sldId="270"/>
            <ac:picMk id="6" creationId="{BD6F370D-E535-409C-A636-8D4504D246E2}"/>
          </ac:picMkLst>
        </pc:picChg>
      </pc:sldChg>
      <pc:sldChg chg="del">
        <pc:chgData name="Fatima Monji" userId="70ddc42f-5ce7-4778-86a8-a57280cb52e2" providerId="ADAL" clId="{91A27531-BB37-4794-AC33-6E0965829DE2}" dt="2020-10-14T13:27:02.907" v="25" actId="47"/>
        <pc:sldMkLst>
          <pc:docMk/>
          <pc:sldMk cId="3308792381" sldId="274"/>
        </pc:sldMkLst>
      </pc:sldChg>
      <pc:sldChg chg="addSp delSp modSp add mod">
        <pc:chgData name="Fatima Monji" userId="70ddc42f-5ce7-4778-86a8-a57280cb52e2" providerId="ADAL" clId="{91A27531-BB37-4794-AC33-6E0965829DE2}" dt="2020-10-14T13:27:47.558" v="43" actId="20577"/>
        <pc:sldMkLst>
          <pc:docMk/>
          <pc:sldMk cId="4148744789" sldId="276"/>
        </pc:sldMkLst>
        <pc:spChg chg="mod">
          <ac:chgData name="Fatima Monji" userId="70ddc42f-5ce7-4778-86a8-a57280cb52e2" providerId="ADAL" clId="{91A27531-BB37-4794-AC33-6E0965829DE2}" dt="2020-10-14T13:27:47.558" v="43" actId="20577"/>
          <ac:spMkLst>
            <pc:docMk/>
            <pc:sldMk cId="4148744789" sldId="276"/>
            <ac:spMk id="3" creationId="{6CE8DC8C-03BE-4AF2-86EF-D033C01DA953}"/>
          </ac:spMkLst>
        </pc:spChg>
        <pc:picChg chg="add mod ord modCrop">
          <ac:chgData name="Fatima Monji" userId="70ddc42f-5ce7-4778-86a8-a57280cb52e2" providerId="ADAL" clId="{91A27531-BB37-4794-AC33-6E0965829DE2}" dt="2020-10-14T13:26:40.971" v="22" actId="167"/>
          <ac:picMkLst>
            <pc:docMk/>
            <pc:sldMk cId="4148744789" sldId="276"/>
            <ac:picMk id="6" creationId="{ADAF4685-8272-4395-85D6-16B4C1A6D65D}"/>
          </ac:picMkLst>
        </pc:picChg>
        <pc:picChg chg="del">
          <ac:chgData name="Fatima Monji" userId="70ddc42f-5ce7-4778-86a8-a57280cb52e2" providerId="ADAL" clId="{91A27531-BB37-4794-AC33-6E0965829DE2}" dt="2020-10-14T13:25:31.620" v="8" actId="478"/>
          <ac:picMkLst>
            <pc:docMk/>
            <pc:sldMk cId="4148744789" sldId="276"/>
            <ac:picMk id="7" creationId="{8169F547-652C-4944-92E3-809BC4A4A6D7}"/>
          </ac:picMkLst>
        </pc:picChg>
        <pc:cxnChg chg="mod">
          <ac:chgData name="Fatima Monji" userId="70ddc42f-5ce7-4778-86a8-a57280cb52e2" providerId="ADAL" clId="{91A27531-BB37-4794-AC33-6E0965829DE2}" dt="2020-10-14T13:26:47.502" v="23" actId="1076"/>
          <ac:cxnSpMkLst>
            <pc:docMk/>
            <pc:sldMk cId="4148744789" sldId="276"/>
            <ac:cxnSpMk id="81" creationId="{B20FFE41-F6F4-490E-961C-715AA3E574A0}"/>
          </ac:cxnSpMkLst>
        </pc:cxnChg>
        <pc:cxnChg chg="mod">
          <ac:chgData name="Fatima Monji" userId="70ddc42f-5ce7-4778-86a8-a57280cb52e2" providerId="ADAL" clId="{91A27531-BB37-4794-AC33-6E0965829DE2}" dt="2020-10-14T13:26:51.785" v="24" actId="14100"/>
          <ac:cxnSpMkLst>
            <pc:docMk/>
            <pc:sldMk cId="4148744789" sldId="276"/>
            <ac:cxnSpMk id="87" creationId="{F31EB9A4-E310-497A-9DD5-91C4D827966D}"/>
          </ac:cxnSpMkLst>
        </pc:cxnChg>
      </pc:sldChg>
      <pc:sldChg chg="addSp delSp modSp add mod">
        <pc:chgData name="Fatima Monji" userId="70ddc42f-5ce7-4778-86a8-a57280cb52e2" providerId="ADAL" clId="{91A27531-BB37-4794-AC33-6E0965829DE2}" dt="2020-10-14T13:31:22.560" v="143" actId="13822"/>
        <pc:sldMkLst>
          <pc:docMk/>
          <pc:sldMk cId="3340211014" sldId="277"/>
        </pc:sldMkLst>
        <pc:spChg chg="mod">
          <ac:chgData name="Fatima Monji" userId="70ddc42f-5ce7-4778-86a8-a57280cb52e2" providerId="ADAL" clId="{91A27531-BB37-4794-AC33-6E0965829DE2}" dt="2020-10-14T13:28:58.481" v="99" actId="20577"/>
          <ac:spMkLst>
            <pc:docMk/>
            <pc:sldMk cId="3340211014" sldId="277"/>
            <ac:spMk id="2" creationId="{FFFF71F4-340F-4691-B00B-E37D5EC8A11B}"/>
          </ac:spMkLst>
        </pc:spChg>
        <pc:spChg chg="del">
          <ac:chgData name="Fatima Monji" userId="70ddc42f-5ce7-4778-86a8-a57280cb52e2" providerId="ADAL" clId="{91A27531-BB37-4794-AC33-6E0965829DE2}" dt="2020-10-14T13:27:22.639" v="30" actId="478"/>
          <ac:spMkLst>
            <pc:docMk/>
            <pc:sldMk cId="3340211014" sldId="277"/>
            <ac:spMk id="3" creationId="{6CE8DC8C-03BE-4AF2-86EF-D033C01DA953}"/>
          </ac:spMkLst>
        </pc:spChg>
        <pc:spChg chg="add del mod">
          <ac:chgData name="Fatima Monji" userId="70ddc42f-5ce7-4778-86a8-a57280cb52e2" providerId="ADAL" clId="{91A27531-BB37-4794-AC33-6E0965829DE2}" dt="2020-10-14T13:28:07.865" v="44" actId="478"/>
          <ac:spMkLst>
            <pc:docMk/>
            <pc:sldMk cId="3340211014" sldId="277"/>
            <ac:spMk id="7" creationId="{D6FC602C-885F-4356-BC76-76CA46DB867E}"/>
          </ac:spMkLst>
        </pc:spChg>
        <pc:spChg chg="del">
          <ac:chgData name="Fatima Monji" userId="70ddc42f-5ce7-4778-86a8-a57280cb52e2" providerId="ADAL" clId="{91A27531-BB37-4794-AC33-6E0965829DE2}" dt="2020-10-14T13:28:10.872" v="45" actId="478"/>
          <ac:spMkLst>
            <pc:docMk/>
            <pc:sldMk cId="3340211014" sldId="277"/>
            <ac:spMk id="8" creationId="{24AA7604-4A61-42C2-A256-0A982A1F23F7}"/>
          </ac:spMkLst>
        </pc:spChg>
        <pc:spChg chg="del">
          <ac:chgData name="Fatima Monji" userId="70ddc42f-5ce7-4778-86a8-a57280cb52e2" providerId="ADAL" clId="{91A27531-BB37-4794-AC33-6E0965829DE2}" dt="2020-10-14T13:28:10.872" v="45" actId="478"/>
          <ac:spMkLst>
            <pc:docMk/>
            <pc:sldMk cId="3340211014" sldId="277"/>
            <ac:spMk id="14" creationId="{2417F2FD-3783-466F-B941-9D8AFC5DCFD7}"/>
          </ac:spMkLst>
        </pc:spChg>
        <pc:spChg chg="add mod">
          <ac:chgData name="Fatima Monji" userId="70ddc42f-5ce7-4778-86a8-a57280cb52e2" providerId="ADAL" clId="{91A27531-BB37-4794-AC33-6E0965829DE2}" dt="2020-10-14T13:31:22.560" v="143" actId="13822"/>
          <ac:spMkLst>
            <pc:docMk/>
            <pc:sldMk cId="3340211014" sldId="277"/>
            <ac:spMk id="15" creationId="{01D81B44-534E-4E23-A2E0-5383872A49BC}"/>
          </ac:spMkLst>
        </pc:spChg>
        <pc:spChg chg="add mod">
          <ac:chgData name="Fatima Monji" userId="70ddc42f-5ce7-4778-86a8-a57280cb52e2" providerId="ADAL" clId="{91A27531-BB37-4794-AC33-6E0965829DE2}" dt="2020-10-14T13:30:55.607" v="139" actId="13822"/>
          <ac:spMkLst>
            <pc:docMk/>
            <pc:sldMk cId="3340211014" sldId="277"/>
            <ac:spMk id="16" creationId="{E2EDC59D-4131-48DC-A024-68DD4A4012DE}"/>
          </ac:spMkLst>
        </pc:spChg>
        <pc:spChg chg="add del">
          <ac:chgData name="Fatima Monji" userId="70ddc42f-5ce7-4778-86a8-a57280cb52e2" providerId="ADAL" clId="{91A27531-BB37-4794-AC33-6E0965829DE2}" dt="2020-10-14T13:31:05.942" v="141" actId="478"/>
          <ac:spMkLst>
            <pc:docMk/>
            <pc:sldMk cId="3340211014" sldId="277"/>
            <ac:spMk id="17" creationId="{0C06B1BF-E264-4ED9-9942-042F13F61DA0}"/>
          </ac:spMkLst>
        </pc:spChg>
        <pc:spChg chg="del">
          <ac:chgData name="Fatima Monji" userId="70ddc42f-5ce7-4778-86a8-a57280cb52e2" providerId="ADAL" clId="{91A27531-BB37-4794-AC33-6E0965829DE2}" dt="2020-10-14T13:28:13.668" v="46" actId="478"/>
          <ac:spMkLst>
            <pc:docMk/>
            <pc:sldMk cId="3340211014" sldId="277"/>
            <ac:spMk id="18" creationId="{2BCEDD94-5372-423B-AF0E-6B957175DECC}"/>
          </ac:spMkLst>
        </pc:spChg>
        <pc:spChg chg="del">
          <ac:chgData name="Fatima Monji" userId="70ddc42f-5ce7-4778-86a8-a57280cb52e2" providerId="ADAL" clId="{91A27531-BB37-4794-AC33-6E0965829DE2}" dt="2020-10-14T13:28:18.524" v="49" actId="478"/>
          <ac:spMkLst>
            <pc:docMk/>
            <pc:sldMk cId="3340211014" sldId="277"/>
            <ac:spMk id="72" creationId="{A9B6D221-4C20-4F80-8C56-0ECBC89C5BA6}"/>
          </ac:spMkLst>
        </pc:spChg>
        <pc:spChg chg="del mod">
          <ac:chgData name="Fatima Monji" userId="70ddc42f-5ce7-4778-86a8-a57280cb52e2" providerId="ADAL" clId="{91A27531-BB37-4794-AC33-6E0965829DE2}" dt="2020-10-14T13:28:20.674" v="51" actId="478"/>
          <ac:spMkLst>
            <pc:docMk/>
            <pc:sldMk cId="3340211014" sldId="277"/>
            <ac:spMk id="74" creationId="{8E36A0AD-1076-489F-947D-3D6DFD15CF4E}"/>
          </ac:spMkLst>
        </pc:spChg>
        <pc:spChg chg="del">
          <ac:chgData name="Fatima Monji" userId="70ddc42f-5ce7-4778-86a8-a57280cb52e2" providerId="ADAL" clId="{91A27531-BB37-4794-AC33-6E0965829DE2}" dt="2020-10-14T13:28:10.872" v="45" actId="478"/>
          <ac:spMkLst>
            <pc:docMk/>
            <pc:sldMk cId="3340211014" sldId="277"/>
            <ac:spMk id="76" creationId="{6094880A-243F-4D0A-919A-98E02DEC640C}"/>
          </ac:spMkLst>
        </pc:spChg>
        <pc:spChg chg="del">
          <ac:chgData name="Fatima Monji" userId="70ddc42f-5ce7-4778-86a8-a57280cb52e2" providerId="ADAL" clId="{91A27531-BB37-4794-AC33-6E0965829DE2}" dt="2020-10-14T13:28:10.872" v="45" actId="478"/>
          <ac:spMkLst>
            <pc:docMk/>
            <pc:sldMk cId="3340211014" sldId="277"/>
            <ac:spMk id="78" creationId="{6AB84664-5909-41D5-8A4C-42B4A1254A2E}"/>
          </ac:spMkLst>
        </pc:spChg>
        <pc:spChg chg="del">
          <ac:chgData name="Fatima Monji" userId="70ddc42f-5ce7-4778-86a8-a57280cb52e2" providerId="ADAL" clId="{91A27531-BB37-4794-AC33-6E0965829DE2}" dt="2020-10-14T13:27:20.291" v="29" actId="478"/>
          <ac:spMkLst>
            <pc:docMk/>
            <pc:sldMk cId="3340211014" sldId="277"/>
            <ac:spMk id="79" creationId="{27D8468A-2371-45D2-9759-71D5147BDDED}"/>
          </ac:spMkLst>
        </pc:spChg>
        <pc:picChg chg="del">
          <ac:chgData name="Fatima Monji" userId="70ddc42f-5ce7-4778-86a8-a57280cb52e2" providerId="ADAL" clId="{91A27531-BB37-4794-AC33-6E0965829DE2}" dt="2020-10-14T13:27:16.262" v="27" actId="478"/>
          <ac:picMkLst>
            <pc:docMk/>
            <pc:sldMk cId="3340211014" sldId="277"/>
            <ac:picMk id="5" creationId="{899CD3D4-7C43-4B7C-A395-96B6A3A98C22}"/>
          </ac:picMkLst>
        </pc:picChg>
        <pc:picChg chg="del">
          <ac:chgData name="Fatima Monji" userId="70ddc42f-5ce7-4778-86a8-a57280cb52e2" providerId="ADAL" clId="{91A27531-BB37-4794-AC33-6E0965829DE2}" dt="2020-10-14T13:28:14.824" v="47" actId="478"/>
          <ac:picMkLst>
            <pc:docMk/>
            <pc:sldMk cId="3340211014" sldId="277"/>
            <ac:picMk id="6" creationId="{ADAF4685-8272-4395-85D6-16B4C1A6D65D}"/>
          </ac:picMkLst>
        </pc:picChg>
        <pc:picChg chg="add mod modCrop">
          <ac:chgData name="Fatima Monji" userId="70ddc42f-5ce7-4778-86a8-a57280cb52e2" providerId="ADAL" clId="{91A27531-BB37-4794-AC33-6E0965829DE2}" dt="2020-10-14T13:31:13.322" v="142" actId="13822"/>
          <ac:picMkLst>
            <pc:docMk/>
            <pc:sldMk cId="3340211014" sldId="277"/>
            <ac:picMk id="10" creationId="{626DC174-EF9B-4C10-A655-3059A6BE6308}"/>
          </ac:picMkLst>
        </pc:picChg>
        <pc:cxnChg chg="add mod">
          <ac:chgData name="Fatima Monji" userId="70ddc42f-5ce7-4778-86a8-a57280cb52e2" providerId="ADAL" clId="{91A27531-BB37-4794-AC33-6E0965829DE2}" dt="2020-10-14T13:30:07.045" v="107" actId="208"/>
          <ac:cxnSpMkLst>
            <pc:docMk/>
            <pc:sldMk cId="3340211014" sldId="277"/>
            <ac:cxnSpMk id="12" creationId="{7FF14483-5255-4846-9666-D30E713AD14F}"/>
          </ac:cxnSpMkLst>
        </pc:cxnChg>
        <pc:cxnChg chg="add mod">
          <ac:chgData name="Fatima Monji" userId="70ddc42f-5ce7-4778-86a8-a57280cb52e2" providerId="ADAL" clId="{91A27531-BB37-4794-AC33-6E0965829DE2}" dt="2020-10-14T13:30:13.291" v="109" actId="1076"/>
          <ac:cxnSpMkLst>
            <pc:docMk/>
            <pc:sldMk cId="3340211014" sldId="277"/>
            <ac:cxnSpMk id="23" creationId="{223349E3-0C31-4EA2-908F-F4851A651C32}"/>
          </ac:cxnSpMkLst>
        </pc:cxnChg>
        <pc:cxnChg chg="del">
          <ac:chgData name="Fatima Monji" userId="70ddc42f-5ce7-4778-86a8-a57280cb52e2" providerId="ADAL" clId="{91A27531-BB37-4794-AC33-6E0965829DE2}" dt="2020-10-14T13:28:16.087" v="48" actId="478"/>
          <ac:cxnSpMkLst>
            <pc:docMk/>
            <pc:sldMk cId="3340211014" sldId="277"/>
            <ac:cxnSpMk id="81" creationId="{B20FFE41-F6F4-490E-961C-715AA3E574A0}"/>
          </ac:cxnSpMkLst>
        </pc:cxnChg>
        <pc:cxnChg chg="del">
          <ac:chgData name="Fatima Monji" userId="70ddc42f-5ce7-4778-86a8-a57280cb52e2" providerId="ADAL" clId="{91A27531-BB37-4794-AC33-6E0965829DE2}" dt="2020-10-14T13:27:18.609" v="28" actId="478"/>
          <ac:cxnSpMkLst>
            <pc:docMk/>
            <pc:sldMk cId="3340211014" sldId="277"/>
            <ac:cxnSpMk id="87" creationId="{F31EB9A4-E310-497A-9DD5-91C4D827966D}"/>
          </ac:cxnSpMkLst>
        </pc:cxnChg>
      </pc:sldChg>
      <pc:sldChg chg="delSp add mod">
        <pc:chgData name="Fatima Monji" userId="70ddc42f-5ce7-4778-86a8-a57280cb52e2" providerId="ADAL" clId="{91A27531-BB37-4794-AC33-6E0965829DE2}" dt="2020-10-14T13:31:41.458" v="149" actId="478"/>
        <pc:sldMkLst>
          <pc:docMk/>
          <pc:sldMk cId="1566853296" sldId="278"/>
        </pc:sldMkLst>
        <pc:spChg chg="del">
          <ac:chgData name="Fatima Monji" userId="70ddc42f-5ce7-4778-86a8-a57280cb52e2" providerId="ADAL" clId="{91A27531-BB37-4794-AC33-6E0965829DE2}" dt="2020-10-14T13:31:41.458" v="149" actId="478"/>
          <ac:spMkLst>
            <pc:docMk/>
            <pc:sldMk cId="1566853296" sldId="278"/>
            <ac:spMk id="15" creationId="{01D81B44-534E-4E23-A2E0-5383872A49BC}"/>
          </ac:spMkLst>
        </pc:spChg>
        <pc:spChg chg="del">
          <ac:chgData name="Fatima Monji" userId="70ddc42f-5ce7-4778-86a8-a57280cb52e2" providerId="ADAL" clId="{91A27531-BB37-4794-AC33-6E0965829DE2}" dt="2020-10-14T13:31:36.599" v="146" actId="478"/>
          <ac:spMkLst>
            <pc:docMk/>
            <pc:sldMk cId="1566853296" sldId="278"/>
            <ac:spMk id="16" creationId="{E2EDC59D-4131-48DC-A024-68DD4A4012DE}"/>
          </ac:spMkLst>
        </pc:spChg>
        <pc:picChg chg="del">
          <ac:chgData name="Fatima Monji" userId="70ddc42f-5ce7-4778-86a8-a57280cb52e2" providerId="ADAL" clId="{91A27531-BB37-4794-AC33-6E0965829DE2}" dt="2020-10-14T13:31:35.100" v="145" actId="478"/>
          <ac:picMkLst>
            <pc:docMk/>
            <pc:sldMk cId="1566853296" sldId="278"/>
            <ac:picMk id="10" creationId="{626DC174-EF9B-4C10-A655-3059A6BE6308}"/>
          </ac:picMkLst>
        </pc:picChg>
        <pc:cxnChg chg="del">
          <ac:chgData name="Fatima Monji" userId="70ddc42f-5ce7-4778-86a8-a57280cb52e2" providerId="ADAL" clId="{91A27531-BB37-4794-AC33-6E0965829DE2}" dt="2020-10-14T13:31:39.548" v="148" actId="478"/>
          <ac:cxnSpMkLst>
            <pc:docMk/>
            <pc:sldMk cId="1566853296" sldId="278"/>
            <ac:cxnSpMk id="12" creationId="{7FF14483-5255-4846-9666-D30E713AD14F}"/>
          </ac:cxnSpMkLst>
        </pc:cxnChg>
        <pc:cxnChg chg="del">
          <ac:chgData name="Fatima Monji" userId="70ddc42f-5ce7-4778-86a8-a57280cb52e2" providerId="ADAL" clId="{91A27531-BB37-4794-AC33-6E0965829DE2}" dt="2020-10-14T13:31:37.763" v="147" actId="478"/>
          <ac:cxnSpMkLst>
            <pc:docMk/>
            <pc:sldMk cId="1566853296" sldId="278"/>
            <ac:cxnSpMk id="23" creationId="{223349E3-0C31-4EA2-908F-F4851A651C32}"/>
          </ac:cxnSpMkLst>
        </pc:cxnChg>
      </pc:sldChg>
    </pc:docChg>
  </pc:docChgLst>
  <pc:docChgLst>
    <pc:chgData name="Fatima Monji" userId="70ddc42f-5ce7-4778-86a8-a57280cb52e2" providerId="ADAL" clId="{A475A5A8-2554-4774-A35F-9440A6335A6E}"/>
    <pc:docChg chg="modSld">
      <pc:chgData name="Fatima Monji" userId="70ddc42f-5ce7-4778-86a8-a57280cb52e2" providerId="ADAL" clId="{A475A5A8-2554-4774-A35F-9440A6335A6E}" dt="2020-10-06T13:54:58.113" v="8" actId="1036"/>
      <pc:docMkLst>
        <pc:docMk/>
      </pc:docMkLst>
      <pc:sldChg chg="modSp mod">
        <pc:chgData name="Fatima Monji" userId="70ddc42f-5ce7-4778-86a8-a57280cb52e2" providerId="ADAL" clId="{A475A5A8-2554-4774-A35F-9440A6335A6E}" dt="2020-10-06T13:54:58.113" v="8" actId="1036"/>
        <pc:sldMkLst>
          <pc:docMk/>
          <pc:sldMk cId="778987145" sldId="264"/>
        </pc:sldMkLst>
        <pc:cxnChg chg="mod">
          <ac:chgData name="Fatima Monji" userId="70ddc42f-5ce7-4778-86a8-a57280cb52e2" providerId="ADAL" clId="{A475A5A8-2554-4774-A35F-9440A6335A6E}" dt="2020-10-06T13:54:58.113" v="8" actId="1036"/>
          <ac:cxnSpMkLst>
            <pc:docMk/>
            <pc:sldMk cId="778987145" sldId="264"/>
            <ac:cxnSpMk id="11" creationId="{0D752F87-B77C-4B9B-9D20-17E3203758CE}"/>
          </ac:cxnSpMkLst>
        </pc:cxnChg>
        <pc:cxnChg chg="mod">
          <ac:chgData name="Fatima Monji" userId="70ddc42f-5ce7-4778-86a8-a57280cb52e2" providerId="ADAL" clId="{A475A5A8-2554-4774-A35F-9440A6335A6E}" dt="2020-10-06T13:54:52.282" v="4" actId="1036"/>
          <ac:cxnSpMkLst>
            <pc:docMk/>
            <pc:sldMk cId="778987145" sldId="264"/>
            <ac:cxnSpMk id="14" creationId="{25E73F27-26C7-45EC-9013-3821F719595F}"/>
          </ac:cxnSpMkLst>
        </pc:cxnChg>
      </pc:sldChg>
    </pc:docChg>
  </pc:docChgLst>
  <pc:docChgLst>
    <pc:chgData name="Rogier van Opstal" userId="0f5ae363-4b72-4e4b-b6f1-12879159e841" providerId="ADAL" clId="{8F4B1002-28C8-4A84-9051-A4C32A0DFCCF}"/>
    <pc:docChg chg="undo custSel addSld delSld modSld">
      <pc:chgData name="Rogier van Opstal" userId="0f5ae363-4b72-4e4b-b6f1-12879159e841" providerId="ADAL" clId="{8F4B1002-28C8-4A84-9051-A4C32A0DFCCF}" dt="2020-10-02T13:49:55.495" v="472" actId="1038"/>
      <pc:docMkLst>
        <pc:docMk/>
      </pc:docMkLst>
      <pc:sldChg chg="modSp mod">
        <pc:chgData name="Rogier van Opstal" userId="0f5ae363-4b72-4e4b-b6f1-12879159e841" providerId="ADAL" clId="{8F4B1002-28C8-4A84-9051-A4C32A0DFCCF}" dt="2020-10-02T13:49:55.495" v="472" actId="1038"/>
        <pc:sldMkLst>
          <pc:docMk/>
          <pc:sldMk cId="1153453342" sldId="259"/>
        </pc:sldMkLst>
        <pc:spChg chg="mod">
          <ac:chgData name="Rogier van Opstal" userId="0f5ae363-4b72-4e4b-b6f1-12879159e841" providerId="ADAL" clId="{8F4B1002-28C8-4A84-9051-A4C32A0DFCCF}" dt="2020-10-02T13:49:55.495" v="472" actId="1038"/>
          <ac:spMkLst>
            <pc:docMk/>
            <pc:sldMk cId="1153453342" sldId="259"/>
            <ac:spMk id="7" creationId="{9CC0AC7C-F183-49F5-A707-DEDC58443B68}"/>
          </ac:spMkLst>
        </pc:spChg>
        <pc:spChg chg="mod">
          <ac:chgData name="Rogier van Opstal" userId="0f5ae363-4b72-4e4b-b6f1-12879159e841" providerId="ADAL" clId="{8F4B1002-28C8-4A84-9051-A4C32A0DFCCF}" dt="2020-10-02T13:49:38.019" v="467" actId="20577"/>
          <ac:spMkLst>
            <pc:docMk/>
            <pc:sldMk cId="1153453342" sldId="259"/>
            <ac:spMk id="8" creationId="{C6C659FC-8B0A-4B51-B353-B21AA6E4C3F3}"/>
          </ac:spMkLst>
        </pc:spChg>
      </pc:sldChg>
      <pc:sldChg chg="modSp mod">
        <pc:chgData name="Rogier van Opstal" userId="0f5ae363-4b72-4e4b-b6f1-12879159e841" providerId="ADAL" clId="{8F4B1002-28C8-4A84-9051-A4C32A0DFCCF}" dt="2020-10-02T13:49:15.151" v="441" actId="1076"/>
        <pc:sldMkLst>
          <pc:docMk/>
          <pc:sldMk cId="1278499367" sldId="262"/>
        </pc:sldMkLst>
        <pc:spChg chg="mod">
          <ac:chgData name="Rogier van Opstal" userId="0f5ae363-4b72-4e4b-b6f1-12879159e841" providerId="ADAL" clId="{8F4B1002-28C8-4A84-9051-A4C32A0DFCCF}" dt="2020-10-02T13:49:13.699" v="440" actId="20577"/>
          <ac:spMkLst>
            <pc:docMk/>
            <pc:sldMk cId="1278499367" sldId="262"/>
            <ac:spMk id="2" creationId="{CBF71CF5-E05E-4AB8-8293-373C92B9FC95}"/>
          </ac:spMkLst>
        </pc:spChg>
        <pc:spChg chg="mod ord">
          <ac:chgData name="Rogier van Opstal" userId="0f5ae363-4b72-4e4b-b6f1-12879159e841" providerId="ADAL" clId="{8F4B1002-28C8-4A84-9051-A4C32A0DFCCF}" dt="2020-10-02T13:43:02.680" v="121" actId="6549"/>
          <ac:spMkLst>
            <pc:docMk/>
            <pc:sldMk cId="1278499367" sldId="262"/>
            <ac:spMk id="8" creationId="{F2F3A77D-7FE4-4A18-B27B-6DE8C84E2C8F}"/>
          </ac:spMkLst>
        </pc:spChg>
        <pc:spChg chg="mod">
          <ac:chgData name="Rogier van Opstal" userId="0f5ae363-4b72-4e4b-b6f1-12879159e841" providerId="ADAL" clId="{8F4B1002-28C8-4A84-9051-A4C32A0DFCCF}" dt="2020-10-02T13:42:55.188" v="117" actId="1076"/>
          <ac:spMkLst>
            <pc:docMk/>
            <pc:sldMk cId="1278499367" sldId="262"/>
            <ac:spMk id="19" creationId="{6C30C9AB-B81D-4A13-BC9C-64EEECC3CF03}"/>
          </ac:spMkLst>
        </pc:spChg>
        <pc:picChg chg="mod">
          <ac:chgData name="Rogier van Opstal" userId="0f5ae363-4b72-4e4b-b6f1-12879159e841" providerId="ADAL" clId="{8F4B1002-28C8-4A84-9051-A4C32A0DFCCF}" dt="2020-10-02T13:49:15.151" v="441" actId="1076"/>
          <ac:picMkLst>
            <pc:docMk/>
            <pc:sldMk cId="1278499367" sldId="262"/>
            <ac:picMk id="4" creationId="{653829BD-1C97-4CD7-B2DC-2BC90DC1FC03}"/>
          </ac:picMkLst>
        </pc:picChg>
      </pc:sldChg>
      <pc:sldChg chg="del">
        <pc:chgData name="Rogier van Opstal" userId="0f5ae363-4b72-4e4b-b6f1-12879159e841" providerId="ADAL" clId="{8F4B1002-28C8-4A84-9051-A4C32A0DFCCF}" dt="2020-10-02T12:01:09.008" v="0" actId="2696"/>
        <pc:sldMkLst>
          <pc:docMk/>
          <pc:sldMk cId="3775623534" sldId="265"/>
        </pc:sldMkLst>
      </pc:sldChg>
      <pc:sldChg chg="modSp mod">
        <pc:chgData name="Rogier van Opstal" userId="0f5ae363-4b72-4e4b-b6f1-12879159e841" providerId="ADAL" clId="{8F4B1002-28C8-4A84-9051-A4C32A0DFCCF}" dt="2020-10-02T13:49:19.444" v="442"/>
        <pc:sldMkLst>
          <pc:docMk/>
          <pc:sldMk cId="505843394" sldId="267"/>
        </pc:sldMkLst>
        <pc:spChg chg="mod">
          <ac:chgData name="Rogier van Opstal" userId="0f5ae363-4b72-4e4b-b6f1-12879159e841" providerId="ADAL" clId="{8F4B1002-28C8-4A84-9051-A4C32A0DFCCF}" dt="2020-10-02T13:49:19.444" v="442"/>
          <ac:spMkLst>
            <pc:docMk/>
            <pc:sldMk cId="505843394" sldId="267"/>
            <ac:spMk id="2" creationId="{CBF71CF5-E05E-4AB8-8293-373C92B9FC95}"/>
          </ac:spMkLst>
        </pc:spChg>
        <pc:spChg chg="mod">
          <ac:chgData name="Rogier van Opstal" userId="0f5ae363-4b72-4e4b-b6f1-12879159e841" providerId="ADAL" clId="{8F4B1002-28C8-4A84-9051-A4C32A0DFCCF}" dt="2020-10-02T13:43:30.397" v="149" actId="1076"/>
          <ac:spMkLst>
            <pc:docMk/>
            <pc:sldMk cId="505843394" sldId="267"/>
            <ac:spMk id="8" creationId="{F2F3A77D-7FE4-4A18-B27B-6DE8C84E2C8F}"/>
          </ac:spMkLst>
        </pc:spChg>
        <pc:spChg chg="mod">
          <ac:chgData name="Rogier van Opstal" userId="0f5ae363-4b72-4e4b-b6f1-12879159e841" providerId="ADAL" clId="{8F4B1002-28C8-4A84-9051-A4C32A0DFCCF}" dt="2020-10-02T13:43:56.793" v="166" actId="1076"/>
          <ac:spMkLst>
            <pc:docMk/>
            <pc:sldMk cId="505843394" sldId="267"/>
            <ac:spMk id="19" creationId="{6C30C9AB-B81D-4A13-BC9C-64EEECC3CF03}"/>
          </ac:spMkLst>
        </pc:spChg>
      </pc:sldChg>
      <pc:sldChg chg="addSp delSp modSp new del mod">
        <pc:chgData name="Rogier van Opstal" userId="0f5ae363-4b72-4e4b-b6f1-12879159e841" providerId="ADAL" clId="{8F4B1002-28C8-4A84-9051-A4C32A0DFCCF}" dt="2020-10-02T13:41:41.550" v="83" actId="2696"/>
        <pc:sldMkLst>
          <pc:docMk/>
          <pc:sldMk cId="1546587710" sldId="268"/>
        </pc:sldMkLst>
        <pc:spChg chg="mod">
          <ac:chgData name="Rogier van Opstal" userId="0f5ae363-4b72-4e4b-b6f1-12879159e841" providerId="ADAL" clId="{8F4B1002-28C8-4A84-9051-A4C32A0DFCCF}" dt="2020-10-02T13:40:58.394" v="25" actId="20577"/>
          <ac:spMkLst>
            <pc:docMk/>
            <pc:sldMk cId="1546587710" sldId="268"/>
            <ac:spMk id="2" creationId="{1D2A754A-BC65-4F45-B4CD-B4119697B8A9}"/>
          </ac:spMkLst>
        </pc:spChg>
        <pc:spChg chg="del">
          <ac:chgData name="Rogier van Opstal" userId="0f5ae363-4b72-4e4b-b6f1-12879159e841" providerId="ADAL" clId="{8F4B1002-28C8-4A84-9051-A4C32A0DFCCF}" dt="2020-10-02T13:40:49.142" v="2"/>
          <ac:spMkLst>
            <pc:docMk/>
            <pc:sldMk cId="1546587710" sldId="268"/>
            <ac:spMk id="3" creationId="{DBF17FDF-3778-4719-A89D-B91A1BEBB793}"/>
          </ac:spMkLst>
        </pc:spChg>
        <pc:picChg chg="add mod">
          <ac:chgData name="Rogier van Opstal" userId="0f5ae363-4b72-4e4b-b6f1-12879159e841" providerId="ADAL" clId="{8F4B1002-28C8-4A84-9051-A4C32A0DFCCF}" dt="2020-10-02T13:41:04.670" v="27" actId="1076"/>
          <ac:picMkLst>
            <pc:docMk/>
            <pc:sldMk cId="1546587710" sldId="268"/>
            <ac:picMk id="5" creationId="{EB75DB20-1129-4C65-A2E0-01B46B14F1A8}"/>
          </ac:picMkLst>
        </pc:picChg>
      </pc:sldChg>
      <pc:sldChg chg="addSp modSp new mod">
        <pc:chgData name="Rogier van Opstal" userId="0f5ae363-4b72-4e4b-b6f1-12879159e841" providerId="ADAL" clId="{8F4B1002-28C8-4A84-9051-A4C32A0DFCCF}" dt="2020-10-02T13:41:38.470" v="82"/>
        <pc:sldMkLst>
          <pc:docMk/>
          <pc:sldMk cId="973656882" sldId="269"/>
        </pc:sldMkLst>
        <pc:spChg chg="mod">
          <ac:chgData name="Rogier van Opstal" userId="0f5ae363-4b72-4e4b-b6f1-12879159e841" providerId="ADAL" clId="{8F4B1002-28C8-4A84-9051-A4C32A0DFCCF}" dt="2020-10-02T13:41:38.470" v="82"/>
          <ac:spMkLst>
            <pc:docMk/>
            <pc:sldMk cId="973656882" sldId="269"/>
            <ac:spMk id="2" creationId="{0A4CEEC0-409A-483F-86A7-C1CF2C2D2F08}"/>
          </ac:spMkLst>
        </pc:spChg>
        <pc:spChg chg="mod">
          <ac:chgData name="Rogier van Opstal" userId="0f5ae363-4b72-4e4b-b6f1-12879159e841" providerId="ADAL" clId="{8F4B1002-28C8-4A84-9051-A4C32A0DFCCF}" dt="2020-10-02T13:41:33.835" v="81" actId="207"/>
          <ac:spMkLst>
            <pc:docMk/>
            <pc:sldMk cId="973656882" sldId="269"/>
            <ac:spMk id="3" creationId="{579E8577-2407-4205-8093-40C3B7D25A3B}"/>
          </ac:spMkLst>
        </pc:spChg>
        <pc:picChg chg="add mod">
          <ac:chgData name="Rogier van Opstal" userId="0f5ae363-4b72-4e4b-b6f1-12879159e841" providerId="ADAL" clId="{8F4B1002-28C8-4A84-9051-A4C32A0DFCCF}" dt="2020-10-02T13:41:30.929" v="80" actId="1076"/>
          <ac:picMkLst>
            <pc:docMk/>
            <pc:sldMk cId="973656882" sldId="269"/>
            <ac:picMk id="4" creationId="{3EBCB8DC-FCAA-4010-B927-9A8B723601FE}"/>
          </ac:picMkLst>
        </pc:picChg>
      </pc:sldChg>
      <pc:sldChg chg="addSp modSp new mod">
        <pc:chgData name="Rogier van Opstal" userId="0f5ae363-4b72-4e4b-b6f1-12879159e841" providerId="ADAL" clId="{8F4B1002-28C8-4A84-9051-A4C32A0DFCCF}" dt="2020-10-02T13:48:19.259" v="393" actId="20577"/>
        <pc:sldMkLst>
          <pc:docMk/>
          <pc:sldMk cId="860292019" sldId="270"/>
        </pc:sldMkLst>
        <pc:spChg chg="mod">
          <ac:chgData name="Rogier van Opstal" userId="0f5ae363-4b72-4e4b-b6f1-12879159e841" providerId="ADAL" clId="{8F4B1002-28C8-4A84-9051-A4C32A0DFCCF}" dt="2020-10-02T13:44:24.478" v="180" actId="20577"/>
          <ac:spMkLst>
            <pc:docMk/>
            <pc:sldMk cId="860292019" sldId="270"/>
            <ac:spMk id="2" creationId="{04F55A50-B68E-402B-B27B-4CF3F199D7B0}"/>
          </ac:spMkLst>
        </pc:spChg>
        <pc:spChg chg="mod">
          <ac:chgData name="Rogier van Opstal" userId="0f5ae363-4b72-4e4b-b6f1-12879159e841" providerId="ADAL" clId="{8F4B1002-28C8-4A84-9051-A4C32A0DFCCF}" dt="2020-10-02T13:48:19.259" v="393" actId="20577"/>
          <ac:spMkLst>
            <pc:docMk/>
            <pc:sldMk cId="860292019" sldId="270"/>
            <ac:spMk id="3" creationId="{6C3E68DA-0045-4306-A234-1C1C272C9A87}"/>
          </ac:spMkLst>
        </pc:spChg>
        <pc:picChg chg="add mod">
          <ac:chgData name="Rogier van Opstal" userId="0f5ae363-4b72-4e4b-b6f1-12879159e841" providerId="ADAL" clId="{8F4B1002-28C8-4A84-9051-A4C32A0DFCCF}" dt="2020-10-02T13:45:18.989" v="305" actId="1076"/>
          <ac:picMkLst>
            <pc:docMk/>
            <pc:sldMk cId="860292019" sldId="270"/>
            <ac:picMk id="5" creationId="{072342C7-022F-4EDD-BD5D-C0A70E5079DC}"/>
          </ac:picMkLst>
        </pc:picChg>
      </pc:sldChg>
    </pc:docChg>
  </pc:docChgLst>
  <pc:docChgLst>
    <pc:chgData name="Fatima Monji" userId="70ddc42f-5ce7-4778-86a8-a57280cb52e2" providerId="ADAL" clId="{C9769A29-4D14-4D39-A4F5-200F57E5295E}"/>
    <pc:docChg chg="undo custSel addSld delSld modSld sldOrd">
      <pc:chgData name="Fatima Monji" userId="70ddc42f-5ce7-4778-86a8-a57280cb52e2" providerId="ADAL" clId="{C9769A29-4D14-4D39-A4F5-200F57E5295E}" dt="2020-10-02T13:08:44.210" v="1726" actId="1076"/>
      <pc:docMkLst>
        <pc:docMk/>
      </pc:docMkLst>
      <pc:sldChg chg="addSp delSp modSp mod">
        <pc:chgData name="Fatima Monji" userId="70ddc42f-5ce7-4778-86a8-a57280cb52e2" providerId="ADAL" clId="{C9769A29-4D14-4D39-A4F5-200F57E5295E}" dt="2020-10-02T12:30:42.915" v="1635" actId="732"/>
        <pc:sldMkLst>
          <pc:docMk/>
          <pc:sldMk cId="1278499367" sldId="262"/>
        </pc:sldMkLst>
        <pc:spChg chg="mod">
          <ac:chgData name="Fatima Monji" userId="70ddc42f-5ce7-4778-86a8-a57280cb52e2" providerId="ADAL" clId="{C9769A29-4D14-4D39-A4F5-200F57E5295E}" dt="2020-10-02T12:19:30.810" v="1557" actId="20577"/>
          <ac:spMkLst>
            <pc:docMk/>
            <pc:sldMk cId="1278499367" sldId="262"/>
            <ac:spMk id="2" creationId="{CBF71CF5-E05E-4AB8-8293-373C92B9FC95}"/>
          </ac:spMkLst>
        </pc:spChg>
        <pc:spChg chg="add mod">
          <ac:chgData name="Fatima Monji" userId="70ddc42f-5ce7-4778-86a8-a57280cb52e2" providerId="ADAL" clId="{C9769A29-4D14-4D39-A4F5-200F57E5295E}" dt="2020-10-02T12:29:40.087" v="1613" actId="1076"/>
          <ac:spMkLst>
            <pc:docMk/>
            <pc:sldMk cId="1278499367" sldId="262"/>
            <ac:spMk id="8" creationId="{F2F3A77D-7FE4-4A18-B27B-6DE8C84E2C8F}"/>
          </ac:spMkLst>
        </pc:spChg>
        <pc:spChg chg="add del mod">
          <ac:chgData name="Fatima Monji" userId="70ddc42f-5ce7-4778-86a8-a57280cb52e2" providerId="ADAL" clId="{C9769A29-4D14-4D39-A4F5-200F57E5295E}" dt="2020-10-02T12:29:46.004" v="1616" actId="478"/>
          <ac:spMkLst>
            <pc:docMk/>
            <pc:sldMk cId="1278499367" sldId="262"/>
            <ac:spMk id="16" creationId="{D9251955-A0B5-4789-ACE5-FBEFFBCA7D67}"/>
          </ac:spMkLst>
        </pc:spChg>
        <pc:spChg chg="add del mod">
          <ac:chgData name="Fatima Monji" userId="70ddc42f-5ce7-4778-86a8-a57280cb52e2" providerId="ADAL" clId="{C9769A29-4D14-4D39-A4F5-200F57E5295E}" dt="2020-10-02T12:29:53.384" v="1618" actId="478"/>
          <ac:spMkLst>
            <pc:docMk/>
            <pc:sldMk cId="1278499367" sldId="262"/>
            <ac:spMk id="17" creationId="{3854768A-56AD-4C43-8BD6-A64C22A5E530}"/>
          </ac:spMkLst>
        </pc:spChg>
        <pc:spChg chg="add mod">
          <ac:chgData name="Fatima Monji" userId="70ddc42f-5ce7-4778-86a8-a57280cb52e2" providerId="ADAL" clId="{C9769A29-4D14-4D39-A4F5-200F57E5295E}" dt="2020-10-02T12:30:09.827" v="1632" actId="20577"/>
          <ac:spMkLst>
            <pc:docMk/>
            <pc:sldMk cId="1278499367" sldId="262"/>
            <ac:spMk id="19" creationId="{6C30C9AB-B81D-4A13-BC9C-64EEECC3CF03}"/>
          </ac:spMkLst>
        </pc:spChg>
        <pc:picChg chg="add mod">
          <ac:chgData name="Fatima Monji" userId="70ddc42f-5ce7-4778-86a8-a57280cb52e2" providerId="ADAL" clId="{C9769A29-4D14-4D39-A4F5-200F57E5295E}" dt="2020-10-02T12:20:23.039" v="1564" actId="1076"/>
          <ac:picMkLst>
            <pc:docMk/>
            <pc:sldMk cId="1278499367" sldId="262"/>
            <ac:picMk id="4" creationId="{653829BD-1C97-4CD7-B2DC-2BC90DC1FC03}"/>
          </ac:picMkLst>
        </pc:picChg>
        <pc:picChg chg="add mod modCrop">
          <ac:chgData name="Fatima Monji" userId="70ddc42f-5ce7-4778-86a8-a57280cb52e2" providerId="ADAL" clId="{C9769A29-4D14-4D39-A4F5-200F57E5295E}" dt="2020-10-02T12:30:42.915" v="1635" actId="732"/>
          <ac:picMkLst>
            <pc:docMk/>
            <pc:sldMk cId="1278499367" sldId="262"/>
            <ac:picMk id="6" creationId="{53E8AB2A-E310-41D1-9D1D-4269B1171EAD}"/>
          </ac:picMkLst>
        </pc:picChg>
        <pc:picChg chg="add del mod">
          <ac:chgData name="Fatima Monji" userId="70ddc42f-5ce7-4778-86a8-a57280cb52e2" providerId="ADAL" clId="{C9769A29-4D14-4D39-A4F5-200F57E5295E}" dt="2020-10-02T12:28:25.431" v="1588" actId="478"/>
          <ac:picMkLst>
            <pc:docMk/>
            <pc:sldMk cId="1278499367" sldId="262"/>
            <ac:picMk id="10" creationId="{91FFA5C0-80DD-4F4C-9564-58FCD00B89E1}"/>
          </ac:picMkLst>
        </pc:picChg>
        <pc:picChg chg="add mod">
          <ac:chgData name="Fatima Monji" userId="70ddc42f-5ce7-4778-86a8-a57280cb52e2" providerId="ADAL" clId="{C9769A29-4D14-4D39-A4F5-200F57E5295E}" dt="2020-10-02T12:29:20.444" v="1603" actId="1076"/>
          <ac:picMkLst>
            <pc:docMk/>
            <pc:sldMk cId="1278499367" sldId="262"/>
            <ac:picMk id="12" creationId="{1D6343E2-7871-4CB5-81FA-1A5C0DDF6F6B}"/>
          </ac:picMkLst>
        </pc:picChg>
        <pc:picChg chg="add del">
          <ac:chgData name="Fatima Monji" userId="70ddc42f-5ce7-4778-86a8-a57280cb52e2" providerId="ADAL" clId="{C9769A29-4D14-4D39-A4F5-200F57E5295E}" dt="2020-10-02T12:29:13.193" v="1600" actId="22"/>
          <ac:picMkLst>
            <pc:docMk/>
            <pc:sldMk cId="1278499367" sldId="262"/>
            <ac:picMk id="14" creationId="{94F4D2F9-A54B-45F8-A3D6-C9FCF2D6C858}"/>
          </ac:picMkLst>
        </pc:picChg>
        <pc:picChg chg="add mod">
          <ac:chgData name="Fatima Monji" userId="70ddc42f-5ce7-4778-86a8-a57280cb52e2" providerId="ADAL" clId="{C9769A29-4D14-4D39-A4F5-200F57E5295E}" dt="2020-10-02T12:30:31.062" v="1634" actId="1076"/>
          <ac:picMkLst>
            <pc:docMk/>
            <pc:sldMk cId="1278499367" sldId="262"/>
            <ac:picMk id="21" creationId="{4DDEF9DE-8C70-4F24-895E-635DEEA45CA2}"/>
          </ac:picMkLst>
        </pc:picChg>
      </pc:sldChg>
      <pc:sldChg chg="addSp delSp modSp mod">
        <pc:chgData name="Fatima Monji" userId="70ddc42f-5ce7-4778-86a8-a57280cb52e2" providerId="ADAL" clId="{C9769A29-4D14-4D39-A4F5-200F57E5295E}" dt="2020-10-02T10:27:27.397" v="429" actId="20577"/>
        <pc:sldMkLst>
          <pc:docMk/>
          <pc:sldMk cId="364624033" sldId="263"/>
        </pc:sldMkLst>
        <pc:spChg chg="mod">
          <ac:chgData name="Fatima Monji" userId="70ddc42f-5ce7-4778-86a8-a57280cb52e2" providerId="ADAL" clId="{C9769A29-4D14-4D39-A4F5-200F57E5295E}" dt="2020-10-02T09:55:37.358" v="38" actId="20577"/>
          <ac:spMkLst>
            <pc:docMk/>
            <pc:sldMk cId="364624033" sldId="263"/>
            <ac:spMk id="2" creationId="{24DA2E09-A47A-45EE-82AF-CA6DEB5BE2D8}"/>
          </ac:spMkLst>
        </pc:spChg>
        <pc:spChg chg="mod">
          <ac:chgData name="Fatima Monji" userId="70ddc42f-5ce7-4778-86a8-a57280cb52e2" providerId="ADAL" clId="{C9769A29-4D14-4D39-A4F5-200F57E5295E}" dt="2020-10-02T10:27:27.397" v="429" actId="20577"/>
          <ac:spMkLst>
            <pc:docMk/>
            <pc:sldMk cId="364624033" sldId="263"/>
            <ac:spMk id="20" creationId="{195EBDA5-0531-40F7-B165-3200F72853D1}"/>
          </ac:spMkLst>
        </pc:spChg>
        <pc:picChg chg="del">
          <ac:chgData name="Fatima Monji" userId="70ddc42f-5ce7-4778-86a8-a57280cb52e2" providerId="ADAL" clId="{C9769A29-4D14-4D39-A4F5-200F57E5295E}" dt="2020-10-02T10:21:38.117" v="366" actId="478"/>
          <ac:picMkLst>
            <pc:docMk/>
            <pc:sldMk cId="364624033" sldId="263"/>
            <ac:picMk id="4" creationId="{AEC83D5C-D2C2-447E-B749-382A970E8FD3}"/>
          </ac:picMkLst>
        </pc:picChg>
        <pc:picChg chg="add mod ord">
          <ac:chgData name="Fatima Monji" userId="70ddc42f-5ce7-4778-86a8-a57280cb52e2" providerId="ADAL" clId="{C9769A29-4D14-4D39-A4F5-200F57E5295E}" dt="2020-10-02T10:21:57.447" v="371" actId="167"/>
          <ac:picMkLst>
            <pc:docMk/>
            <pc:sldMk cId="364624033" sldId="263"/>
            <ac:picMk id="5" creationId="{916CCB54-C5D5-4AEE-943C-E07D86136076}"/>
          </ac:picMkLst>
        </pc:picChg>
        <pc:picChg chg="del">
          <ac:chgData name="Fatima Monji" userId="70ddc42f-5ce7-4778-86a8-a57280cb52e2" providerId="ADAL" clId="{C9769A29-4D14-4D39-A4F5-200F57E5295E}" dt="2020-10-02T10:23:23.879" v="382" actId="478"/>
          <ac:picMkLst>
            <pc:docMk/>
            <pc:sldMk cId="364624033" sldId="263"/>
            <ac:picMk id="6" creationId="{6959EDF2-A73C-4672-B026-4B4C7F37AD5A}"/>
          </ac:picMkLst>
        </pc:picChg>
        <pc:picChg chg="del">
          <ac:chgData name="Fatima Monji" userId="70ddc42f-5ce7-4778-86a8-a57280cb52e2" providerId="ADAL" clId="{C9769A29-4D14-4D39-A4F5-200F57E5295E}" dt="2020-10-02T10:25:17.920" v="401" actId="478"/>
          <ac:picMkLst>
            <pc:docMk/>
            <pc:sldMk cId="364624033" sldId="263"/>
            <ac:picMk id="8" creationId="{7D413E4C-732C-4F8A-B7E4-56AE15D5FFF6}"/>
          </ac:picMkLst>
        </pc:picChg>
        <pc:picChg chg="add mod ord">
          <ac:chgData name="Fatima Monji" userId="70ddc42f-5ce7-4778-86a8-a57280cb52e2" providerId="ADAL" clId="{C9769A29-4D14-4D39-A4F5-200F57E5295E}" dt="2020-10-02T10:23:45.963" v="400" actId="1035"/>
          <ac:picMkLst>
            <pc:docMk/>
            <pc:sldMk cId="364624033" sldId="263"/>
            <ac:picMk id="9" creationId="{C825C2A3-C42D-4BA3-B2A9-F29E9E4CE862}"/>
          </ac:picMkLst>
        </pc:picChg>
        <pc:picChg chg="del">
          <ac:chgData name="Fatima Monji" userId="70ddc42f-5ce7-4778-86a8-a57280cb52e2" providerId="ADAL" clId="{C9769A29-4D14-4D39-A4F5-200F57E5295E}" dt="2020-10-02T10:25:45.435" v="409" actId="478"/>
          <ac:picMkLst>
            <pc:docMk/>
            <pc:sldMk cId="364624033" sldId="263"/>
            <ac:picMk id="10" creationId="{FE5A4F87-00B9-4703-A4FF-6ECE6C5679F3}"/>
          </ac:picMkLst>
        </pc:picChg>
        <pc:picChg chg="add mod ord">
          <ac:chgData name="Fatima Monji" userId="70ddc42f-5ce7-4778-86a8-a57280cb52e2" providerId="ADAL" clId="{C9769A29-4D14-4D39-A4F5-200F57E5295E}" dt="2020-10-02T10:25:44.111" v="408" actId="167"/>
          <ac:picMkLst>
            <pc:docMk/>
            <pc:sldMk cId="364624033" sldId="263"/>
            <ac:picMk id="12" creationId="{AB621C0B-D058-4E61-88F9-F4D1CD0E8F25}"/>
          </ac:picMkLst>
        </pc:picChg>
        <pc:picChg chg="add mod ord">
          <ac:chgData name="Fatima Monji" userId="70ddc42f-5ce7-4778-86a8-a57280cb52e2" providerId="ADAL" clId="{C9769A29-4D14-4D39-A4F5-200F57E5295E}" dt="2020-10-02T10:27:17.560" v="416" actId="1076"/>
          <ac:picMkLst>
            <pc:docMk/>
            <pc:sldMk cId="364624033" sldId="263"/>
            <ac:picMk id="16" creationId="{71BFC682-A4BA-49E7-B25E-A28A9F14F6B5}"/>
          </ac:picMkLst>
        </pc:picChg>
      </pc:sldChg>
      <pc:sldChg chg="addSp delSp modSp mod">
        <pc:chgData name="Fatima Monji" userId="70ddc42f-5ce7-4778-86a8-a57280cb52e2" providerId="ADAL" clId="{C9769A29-4D14-4D39-A4F5-200F57E5295E}" dt="2020-10-02T10:37:51.693" v="478" actId="14100"/>
        <pc:sldMkLst>
          <pc:docMk/>
          <pc:sldMk cId="778987145" sldId="264"/>
        </pc:sldMkLst>
        <pc:spChg chg="mod">
          <ac:chgData name="Fatima Monji" userId="70ddc42f-5ce7-4778-86a8-a57280cb52e2" providerId="ADAL" clId="{C9769A29-4D14-4D39-A4F5-200F57E5295E}" dt="2020-10-02T09:55:54.185" v="41" actId="1076"/>
          <ac:spMkLst>
            <pc:docMk/>
            <pc:sldMk cId="778987145" sldId="264"/>
            <ac:spMk id="2" creationId="{24DA2E09-A47A-45EE-82AF-CA6DEB5BE2D8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12" creationId="{856DE31A-AB14-4044-9DCA-B793AB69E5B7}"/>
          </ac:spMkLst>
        </pc:spChg>
        <pc:spChg chg="add mod">
          <ac:chgData name="Fatima Monji" userId="70ddc42f-5ce7-4778-86a8-a57280cb52e2" providerId="ADAL" clId="{C9769A29-4D14-4D39-A4F5-200F57E5295E}" dt="2020-10-02T10:36:30.929" v="477" actId="14100"/>
          <ac:spMkLst>
            <pc:docMk/>
            <pc:sldMk cId="778987145" sldId="264"/>
            <ac:spMk id="16" creationId="{3954815B-DE76-455A-90B1-402F62C51CF1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18" creationId="{351D3F44-1426-4185-AAF1-281B535B40D8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19" creationId="{4166B196-2663-48C6-9432-8AF6FB9F5D0F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20" creationId="{B5272B82-505D-4A87-A57F-52547D97EC3D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21" creationId="{FEC123C0-9186-44C1-9131-339326161BF3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22" creationId="{AF90E1DE-46FC-456A-BC56-3049AD984F59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23" creationId="{AA174890-4076-4D53-910D-F1F8A9034226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24" creationId="{AAB40A00-ABFB-4167-ADFA-1C262CF4BA87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25" creationId="{129BDE2E-B02D-4018-89E6-8B578AB5EA52}"/>
          </ac:spMkLst>
        </pc:spChg>
        <pc:spChg chg="mod">
          <ac:chgData name="Fatima Monji" userId="70ddc42f-5ce7-4778-86a8-a57280cb52e2" providerId="ADAL" clId="{C9769A29-4D14-4D39-A4F5-200F57E5295E}" dt="2020-10-02T10:33:14.514" v="457" actId="1076"/>
          <ac:spMkLst>
            <pc:docMk/>
            <pc:sldMk cId="778987145" sldId="264"/>
            <ac:spMk id="26" creationId="{1EAA4C02-C13B-4F46-B592-8FC45B0E22F2}"/>
          </ac:spMkLst>
        </pc:spChg>
        <pc:spChg chg="mod">
          <ac:chgData name="Fatima Monji" userId="70ddc42f-5ce7-4778-86a8-a57280cb52e2" providerId="ADAL" clId="{C9769A29-4D14-4D39-A4F5-200F57E5295E}" dt="2020-10-02T10:32:34.077" v="449" actId="1076"/>
          <ac:spMkLst>
            <pc:docMk/>
            <pc:sldMk cId="778987145" sldId="264"/>
            <ac:spMk id="27" creationId="{6F322F46-AED3-434D-B3E7-121E22779824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28" creationId="{65E9FBA5-902D-4638-9844-E96A4D9FFC1B}"/>
          </ac:spMkLst>
        </pc:spChg>
        <pc:spChg chg="add mod">
          <ac:chgData name="Fatima Monji" userId="70ddc42f-5ce7-4778-86a8-a57280cb52e2" providerId="ADAL" clId="{C9769A29-4D14-4D39-A4F5-200F57E5295E}" dt="2020-10-02T10:33:09.268" v="456" actId="571"/>
          <ac:spMkLst>
            <pc:docMk/>
            <pc:sldMk cId="778987145" sldId="264"/>
            <ac:spMk id="30" creationId="{64EF7564-3985-4448-8DFA-FB6C14DEB83C}"/>
          </ac:spMkLst>
        </pc:spChg>
        <pc:picChg chg="add del mod">
          <ac:chgData name="Fatima Monji" userId="70ddc42f-5ce7-4778-86a8-a57280cb52e2" providerId="ADAL" clId="{C9769A29-4D14-4D39-A4F5-200F57E5295E}" dt="2020-10-02T10:32:35.471" v="450" actId="478"/>
          <ac:picMkLst>
            <pc:docMk/>
            <pc:sldMk cId="778987145" sldId="264"/>
            <ac:picMk id="4" creationId="{50BAD1D5-B6F7-4EED-AF35-453796B05040}"/>
          </ac:picMkLst>
        </pc:picChg>
        <pc:picChg chg="del">
          <ac:chgData name="Fatima Monji" userId="70ddc42f-5ce7-4778-86a8-a57280cb52e2" providerId="ADAL" clId="{C9769A29-4D14-4D39-A4F5-200F57E5295E}" dt="2020-10-02T10:32:07.447" v="430" actId="478"/>
          <ac:picMkLst>
            <pc:docMk/>
            <pc:sldMk cId="778987145" sldId="264"/>
            <ac:picMk id="6" creationId="{11C7A26B-4E89-4B46-811F-BE65F6C70471}"/>
          </ac:picMkLst>
        </pc:picChg>
        <pc:picChg chg="add mod modCrop">
          <ac:chgData name="Fatima Monji" userId="70ddc42f-5ce7-4778-86a8-a57280cb52e2" providerId="ADAL" clId="{C9769A29-4D14-4D39-A4F5-200F57E5295E}" dt="2020-10-02T10:34:23.443" v="469" actId="14100"/>
          <ac:picMkLst>
            <pc:docMk/>
            <pc:sldMk cId="778987145" sldId="264"/>
            <ac:picMk id="7" creationId="{94F33473-B0CC-44B3-A1B8-DAC227D8D3B2}"/>
          </ac:picMkLst>
        </pc:picChg>
        <pc:picChg chg="mod">
          <ac:chgData name="Fatima Monji" userId="70ddc42f-5ce7-4778-86a8-a57280cb52e2" providerId="ADAL" clId="{C9769A29-4D14-4D39-A4F5-200F57E5295E}" dt="2020-10-02T10:37:51.693" v="478" actId="14100"/>
          <ac:picMkLst>
            <pc:docMk/>
            <pc:sldMk cId="778987145" sldId="264"/>
            <ac:picMk id="8" creationId="{DF1E7CF0-706D-4D15-975B-CFE2383F3170}"/>
          </ac:picMkLst>
        </pc:picChg>
        <pc:picChg chg="add mod">
          <ac:chgData name="Fatima Monji" userId="70ddc42f-5ce7-4778-86a8-a57280cb52e2" providerId="ADAL" clId="{C9769A29-4D14-4D39-A4F5-200F57E5295E}" dt="2020-10-02T10:32:34.077" v="449" actId="1076"/>
          <ac:picMkLst>
            <pc:docMk/>
            <pc:sldMk cId="778987145" sldId="264"/>
            <ac:picMk id="17" creationId="{D633F1E7-F3F6-428A-A951-763D90A34D53}"/>
          </ac:picMkLst>
        </pc:picChg>
        <pc:cxnChg chg="add mod">
          <ac:chgData name="Fatima Monji" userId="70ddc42f-5ce7-4778-86a8-a57280cb52e2" providerId="ADAL" clId="{C9769A29-4D14-4D39-A4F5-200F57E5295E}" dt="2020-10-02T10:34:40.694" v="472" actId="14100"/>
          <ac:cxnSpMkLst>
            <pc:docMk/>
            <pc:sldMk cId="778987145" sldId="264"/>
            <ac:cxnSpMk id="11" creationId="{0D752F87-B77C-4B9B-9D20-17E3203758CE}"/>
          </ac:cxnSpMkLst>
        </pc:cxnChg>
        <pc:cxnChg chg="mod">
          <ac:chgData name="Fatima Monji" userId="70ddc42f-5ce7-4778-86a8-a57280cb52e2" providerId="ADAL" clId="{C9769A29-4D14-4D39-A4F5-200F57E5295E}" dt="2020-10-02T10:32:46.602" v="452" actId="1076"/>
          <ac:cxnSpMkLst>
            <pc:docMk/>
            <pc:sldMk cId="778987145" sldId="264"/>
            <ac:cxnSpMk id="14" creationId="{25E73F27-26C7-45EC-9013-3821F719595F}"/>
          </ac:cxnSpMkLst>
        </pc:cxnChg>
        <pc:cxnChg chg="add del mod">
          <ac:chgData name="Fatima Monji" userId="70ddc42f-5ce7-4778-86a8-a57280cb52e2" providerId="ADAL" clId="{C9769A29-4D14-4D39-A4F5-200F57E5295E}" dt="2020-10-02T10:34:05.682" v="466" actId="478"/>
          <ac:cxnSpMkLst>
            <pc:docMk/>
            <pc:sldMk cId="778987145" sldId="264"/>
            <ac:cxnSpMk id="31" creationId="{5954A0F6-CA08-4FD6-BA08-7509BC660232}"/>
          </ac:cxnSpMkLst>
        </pc:cxnChg>
      </pc:sldChg>
      <pc:sldChg chg="delSp modSp mod ord">
        <pc:chgData name="Fatima Monji" userId="70ddc42f-5ce7-4778-86a8-a57280cb52e2" providerId="ADAL" clId="{C9769A29-4D14-4D39-A4F5-200F57E5295E}" dt="2020-10-02T12:19:16.198" v="1543" actId="20577"/>
        <pc:sldMkLst>
          <pc:docMk/>
          <pc:sldMk cId="3775623534" sldId="265"/>
        </pc:sldMkLst>
        <pc:spChg chg="mod">
          <ac:chgData name="Fatima Monji" userId="70ddc42f-5ce7-4778-86a8-a57280cb52e2" providerId="ADAL" clId="{C9769A29-4D14-4D39-A4F5-200F57E5295E}" dt="2020-10-02T10:46:15.951" v="499" actId="20577"/>
          <ac:spMkLst>
            <pc:docMk/>
            <pc:sldMk cId="3775623534" sldId="265"/>
            <ac:spMk id="2" creationId="{24DA2E09-A47A-45EE-82AF-CA6DEB5BE2D8}"/>
          </ac:spMkLst>
        </pc:spChg>
        <pc:spChg chg="mod">
          <ac:chgData name="Fatima Monji" userId="70ddc42f-5ce7-4778-86a8-a57280cb52e2" providerId="ADAL" clId="{C9769A29-4D14-4D39-A4F5-200F57E5295E}" dt="2020-10-02T12:19:16.198" v="1543" actId="20577"/>
          <ac:spMkLst>
            <pc:docMk/>
            <pc:sldMk cId="3775623534" sldId="265"/>
            <ac:spMk id="12" creationId="{856DE31A-AB14-4044-9DCA-B793AB69E5B7}"/>
          </ac:spMkLst>
        </pc:spChg>
        <pc:picChg chg="del">
          <ac:chgData name="Fatima Monji" userId="70ddc42f-5ce7-4778-86a8-a57280cb52e2" providerId="ADAL" clId="{C9769A29-4D14-4D39-A4F5-200F57E5295E}" dt="2020-10-02T10:57:54.226" v="512" actId="478"/>
          <ac:picMkLst>
            <pc:docMk/>
            <pc:sldMk cId="3775623534" sldId="265"/>
            <ac:picMk id="11" creationId="{154D7782-36FE-4471-86DA-27C781193C22}"/>
          </ac:picMkLst>
        </pc:picChg>
      </pc:sldChg>
      <pc:sldChg chg="new del">
        <pc:chgData name="Fatima Monji" userId="70ddc42f-5ce7-4778-86a8-a57280cb52e2" providerId="ADAL" clId="{C9769A29-4D14-4D39-A4F5-200F57E5295E}" dt="2020-10-02T09:54:34.119" v="1" actId="47"/>
        <pc:sldMkLst>
          <pc:docMk/>
          <pc:sldMk cId="1685746330" sldId="266"/>
        </pc:sldMkLst>
      </pc:sldChg>
      <pc:sldChg chg="addSp delSp modSp new mod">
        <pc:chgData name="Fatima Monji" userId="70ddc42f-5ce7-4778-86a8-a57280cb52e2" providerId="ADAL" clId="{C9769A29-4D14-4D39-A4F5-200F57E5295E}" dt="2020-10-02T10:57:46.234" v="511" actId="1076"/>
        <pc:sldMkLst>
          <pc:docMk/>
          <pc:sldMk cId="2620760567" sldId="266"/>
        </pc:sldMkLst>
        <pc:spChg chg="mod">
          <ac:chgData name="Fatima Monji" userId="70ddc42f-5ce7-4778-86a8-a57280cb52e2" providerId="ADAL" clId="{C9769A29-4D14-4D39-A4F5-200F57E5295E}" dt="2020-10-02T09:55:59.676" v="42" actId="403"/>
          <ac:spMkLst>
            <pc:docMk/>
            <pc:sldMk cId="2620760567" sldId="266"/>
            <ac:spMk id="2" creationId="{62DC4877-D4A1-48CA-8345-F5536FED9478}"/>
          </ac:spMkLst>
        </pc:spChg>
        <pc:spChg chg="del mod">
          <ac:chgData name="Fatima Monji" userId="70ddc42f-5ce7-4778-86a8-a57280cb52e2" providerId="ADAL" clId="{C9769A29-4D14-4D39-A4F5-200F57E5295E}" dt="2020-10-02T09:57:23.038" v="85" actId="478"/>
          <ac:spMkLst>
            <pc:docMk/>
            <pc:sldMk cId="2620760567" sldId="266"/>
            <ac:spMk id="3" creationId="{0737BB8A-4ED2-4110-8957-5D4CD6B0CE94}"/>
          </ac:spMkLst>
        </pc:spChg>
        <pc:spChg chg="add mod">
          <ac:chgData name="Fatima Monji" userId="70ddc42f-5ce7-4778-86a8-a57280cb52e2" providerId="ADAL" clId="{C9769A29-4D14-4D39-A4F5-200F57E5295E}" dt="2020-10-02T09:57:37.323" v="87" actId="1076"/>
          <ac:spMkLst>
            <pc:docMk/>
            <pc:sldMk cId="2620760567" sldId="266"/>
            <ac:spMk id="8" creationId="{EBD89005-1FFF-4D1D-8899-4A0B7DB958B6}"/>
          </ac:spMkLst>
        </pc:spChg>
        <pc:picChg chg="add del mod">
          <ac:chgData name="Fatima Monji" userId="70ddc42f-5ce7-4778-86a8-a57280cb52e2" providerId="ADAL" clId="{C9769A29-4D14-4D39-A4F5-200F57E5295E}" dt="2020-10-02T10:57:04.219" v="500" actId="478"/>
          <ac:picMkLst>
            <pc:docMk/>
            <pc:sldMk cId="2620760567" sldId="266"/>
            <ac:picMk id="5" creationId="{10B0CC3E-E39C-4D2F-8A16-9F2EB28C964A}"/>
          </ac:picMkLst>
        </pc:picChg>
        <pc:picChg chg="add del mod">
          <ac:chgData name="Fatima Monji" userId="70ddc42f-5ce7-4778-86a8-a57280cb52e2" providerId="ADAL" clId="{C9769A29-4D14-4D39-A4F5-200F57E5295E}" dt="2020-10-02T10:57:38.002" v="507" actId="478"/>
          <ac:picMkLst>
            <pc:docMk/>
            <pc:sldMk cId="2620760567" sldId="266"/>
            <ac:picMk id="7" creationId="{214B133C-8641-4C07-8C9B-C0ECE7556FBF}"/>
          </ac:picMkLst>
        </pc:picChg>
        <pc:picChg chg="add mod">
          <ac:chgData name="Fatima Monji" userId="70ddc42f-5ce7-4778-86a8-a57280cb52e2" providerId="ADAL" clId="{C9769A29-4D14-4D39-A4F5-200F57E5295E}" dt="2020-10-02T10:57:19.602" v="506" actId="1076"/>
          <ac:picMkLst>
            <pc:docMk/>
            <pc:sldMk cId="2620760567" sldId="266"/>
            <ac:picMk id="10" creationId="{7BC4372C-572F-4529-AF2E-7FBB9DA6F5D2}"/>
          </ac:picMkLst>
        </pc:picChg>
        <pc:picChg chg="add mod">
          <ac:chgData name="Fatima Monji" userId="70ddc42f-5ce7-4778-86a8-a57280cb52e2" providerId="ADAL" clId="{C9769A29-4D14-4D39-A4F5-200F57E5295E}" dt="2020-10-02T10:57:46.234" v="511" actId="1076"/>
          <ac:picMkLst>
            <pc:docMk/>
            <pc:sldMk cId="2620760567" sldId="266"/>
            <ac:picMk id="12" creationId="{0281517A-8D66-4725-B063-F168FC03044C}"/>
          </ac:picMkLst>
        </pc:picChg>
      </pc:sldChg>
      <pc:sldChg chg="addSp delSp modSp add mod">
        <pc:chgData name="Fatima Monji" userId="70ddc42f-5ce7-4778-86a8-a57280cb52e2" providerId="ADAL" clId="{C9769A29-4D14-4D39-A4F5-200F57E5295E}" dt="2020-10-02T13:08:44.210" v="1726" actId="1076"/>
        <pc:sldMkLst>
          <pc:docMk/>
          <pc:sldMk cId="505843394" sldId="267"/>
        </pc:sldMkLst>
        <pc:spChg chg="mod ord">
          <ac:chgData name="Fatima Monji" userId="70ddc42f-5ce7-4778-86a8-a57280cb52e2" providerId="ADAL" clId="{C9769A29-4D14-4D39-A4F5-200F57E5295E}" dt="2020-10-02T13:08:15.868" v="1702" actId="20577"/>
          <ac:spMkLst>
            <pc:docMk/>
            <pc:sldMk cId="505843394" sldId="267"/>
            <ac:spMk id="8" creationId="{F2F3A77D-7FE4-4A18-B27B-6DE8C84E2C8F}"/>
          </ac:spMkLst>
        </pc:spChg>
        <pc:spChg chg="mod">
          <ac:chgData name="Fatima Monji" userId="70ddc42f-5ce7-4778-86a8-a57280cb52e2" providerId="ADAL" clId="{C9769A29-4D14-4D39-A4F5-200F57E5295E}" dt="2020-10-02T13:08:24.582" v="1723" actId="20577"/>
          <ac:spMkLst>
            <pc:docMk/>
            <pc:sldMk cId="505843394" sldId="267"/>
            <ac:spMk id="19" creationId="{6C30C9AB-B81D-4A13-BC9C-64EEECC3CF03}"/>
          </ac:spMkLst>
        </pc:spChg>
        <pc:picChg chg="del">
          <ac:chgData name="Fatima Monji" userId="70ddc42f-5ce7-4778-86a8-a57280cb52e2" providerId="ADAL" clId="{C9769A29-4D14-4D39-A4F5-200F57E5295E}" dt="2020-10-02T12:30:53.832" v="1637" actId="478"/>
          <ac:picMkLst>
            <pc:docMk/>
            <pc:sldMk cId="505843394" sldId="267"/>
            <ac:picMk id="4" creationId="{653829BD-1C97-4CD7-B2DC-2BC90DC1FC03}"/>
          </ac:picMkLst>
        </pc:picChg>
        <pc:picChg chg="add mod">
          <ac:chgData name="Fatima Monji" userId="70ddc42f-5ce7-4778-86a8-a57280cb52e2" providerId="ADAL" clId="{C9769A29-4D14-4D39-A4F5-200F57E5295E}" dt="2020-10-02T13:07:31.166" v="1652" actId="1076"/>
          <ac:picMkLst>
            <pc:docMk/>
            <pc:sldMk cId="505843394" sldId="267"/>
            <ac:picMk id="5" creationId="{58D29AC6-BF2C-45A6-A3BF-10A80F2AB836}"/>
          </ac:picMkLst>
        </pc:picChg>
        <pc:picChg chg="del">
          <ac:chgData name="Fatima Monji" userId="70ddc42f-5ce7-4778-86a8-a57280cb52e2" providerId="ADAL" clId="{C9769A29-4D14-4D39-A4F5-200F57E5295E}" dt="2020-10-02T13:03:28.964" v="1645" actId="478"/>
          <ac:picMkLst>
            <pc:docMk/>
            <pc:sldMk cId="505843394" sldId="267"/>
            <ac:picMk id="6" creationId="{53E8AB2A-E310-41D1-9D1D-4269B1171EAD}"/>
          </ac:picMkLst>
        </pc:picChg>
        <pc:picChg chg="add mod">
          <ac:chgData name="Fatima Monji" userId="70ddc42f-5ce7-4778-86a8-a57280cb52e2" providerId="ADAL" clId="{C9769A29-4D14-4D39-A4F5-200F57E5295E}" dt="2020-10-02T13:03:33.485" v="1647" actId="1076"/>
          <ac:picMkLst>
            <pc:docMk/>
            <pc:sldMk cId="505843394" sldId="267"/>
            <ac:picMk id="9" creationId="{CE26FFCE-90BB-49DA-A5A4-F90D66BA1CF6}"/>
          </ac:picMkLst>
        </pc:picChg>
        <pc:picChg chg="add mod">
          <ac:chgData name="Fatima Monji" userId="70ddc42f-5ce7-4778-86a8-a57280cb52e2" providerId="ADAL" clId="{C9769A29-4D14-4D39-A4F5-200F57E5295E}" dt="2020-10-02T13:07:19.148" v="1650" actId="1076"/>
          <ac:picMkLst>
            <pc:docMk/>
            <pc:sldMk cId="505843394" sldId="267"/>
            <ac:picMk id="11" creationId="{BE4AFBF1-290B-4CE1-B818-9B52E7976DF1}"/>
          </ac:picMkLst>
        </pc:picChg>
        <pc:picChg chg="del">
          <ac:chgData name="Fatima Monji" userId="70ddc42f-5ce7-4778-86a8-a57280cb52e2" providerId="ADAL" clId="{C9769A29-4D14-4D39-A4F5-200F57E5295E}" dt="2020-10-02T12:30:55.659" v="1638" actId="478"/>
          <ac:picMkLst>
            <pc:docMk/>
            <pc:sldMk cId="505843394" sldId="267"/>
            <ac:picMk id="12" creationId="{1D6343E2-7871-4CB5-81FA-1A5C0DDF6F6B}"/>
          </ac:picMkLst>
        </pc:picChg>
        <pc:picChg chg="add mod">
          <ac:chgData name="Fatima Monji" userId="70ddc42f-5ce7-4778-86a8-a57280cb52e2" providerId="ADAL" clId="{C9769A29-4D14-4D39-A4F5-200F57E5295E}" dt="2020-10-02T13:08:44.210" v="1726" actId="1076"/>
          <ac:picMkLst>
            <pc:docMk/>
            <pc:sldMk cId="505843394" sldId="267"/>
            <ac:picMk id="14" creationId="{754CA750-ED11-440F-A619-9FEA71B207A8}"/>
          </ac:picMkLst>
        </pc:picChg>
        <pc:picChg chg="del">
          <ac:chgData name="Fatima Monji" userId="70ddc42f-5ce7-4778-86a8-a57280cb52e2" providerId="ADAL" clId="{C9769A29-4D14-4D39-A4F5-200F57E5295E}" dt="2020-10-02T13:08:39.766" v="1724" actId="478"/>
          <ac:picMkLst>
            <pc:docMk/>
            <pc:sldMk cId="505843394" sldId="267"/>
            <ac:picMk id="21" creationId="{4DDEF9DE-8C70-4F24-895E-635DEEA45C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9E69A-D4EB-474A-9FBE-2B1975F5CA5C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FF421-C6A5-46AD-8B7F-1DB4AC2A7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65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FF421-C6A5-46AD-8B7F-1DB4AC2A7FC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56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FF421-C6A5-46AD-8B7F-1DB4AC2A7F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0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FF421-C6A5-46AD-8B7F-1DB4AC2A7F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65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FF421-C6A5-46AD-8B7F-1DB4AC2A7F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79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CCC6-922B-40A5-82B2-D6E4CB050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2095D-70E6-428B-99A4-563B8BB59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6A9A0-4D75-4EFF-B0E0-D10F540F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77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815-1DB1-4729-A0B3-C8FCAAD6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C61E7-E7FC-40BD-8B54-23B326BF6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1852C-17B9-4DE2-BD90-9C843B0C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A50B7-98A1-4D24-8BA7-666D51F8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F1635-EFD6-41E0-A99A-36A58B6D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53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8E4A6-B67A-496E-A8C6-45D7A5AF4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3305C-2A4D-4C92-9B24-2C0C95C42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EB8A-6975-4694-AC68-84CA8CCC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F1537-950B-4588-984C-DE4660AF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6D200-7CF0-44E2-A261-9E9F3E55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9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2568-E0D4-451B-9066-8EA7363D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3E17-0B40-41B4-A16A-049BCE5D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2188-623F-4D87-BCA2-ABD17096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1F406-AA2B-4CE3-98CA-63D9B40A1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78BED-B778-48F2-AF3B-2FEA3D26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02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BE27-014E-496E-A158-2ED8EEBF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BFED-9EAF-4B48-A967-DC6A77FE7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333B-57C5-44CB-BAA3-02C82CBB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549D-A048-4F28-84B0-9B4742F6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3BE40-A745-475E-B387-785EC4BD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47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182A-586D-463D-8413-AA8A964A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7CB4-AE4D-484D-B7C4-7F12AF808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988F4-FC9C-42B3-B237-32020E0EA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56B7B-420E-41D9-816C-A532779C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B31EC-8676-42B3-80DB-15587F12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2C822-E32B-4895-B0AB-F1E8E435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0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59-E2D1-411C-A831-A6FC0CB0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FEBF5-59BC-4CEC-B582-4BA477612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38798-45E3-488F-BAA0-BE30718CA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4CE9F-8F2E-426B-9A38-728AA5EAE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89D0F-4F89-4D9B-82DB-057882CBF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1B438-D74A-4840-8038-ED5C1008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6100B-431E-455A-9033-DA07B89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C6B5D-9212-4CFE-9169-721E1359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45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FFCF-273E-45F5-80F5-D1D53522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A54E6-F121-45A5-BD35-F0F7B711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4346-0A6C-4920-8079-64B2C393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A20FF-3A20-4031-B087-DDBF00C4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7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E77A7-14CF-403F-B9D4-173BE33D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CA653-CAE9-4A3F-997F-FF439709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91CAA-8993-40F4-A8FB-6BD5BE00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1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574C-25C7-434B-B3C8-F7F1ABE3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850B-E3C1-4B42-9FFF-194D06290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5DC2-2AAE-459D-A5C7-3FB3862CA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AF315-EED7-467F-B26D-87E7862A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F0272-D9F2-4171-BE0E-4A72E196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FFA2A-EB7D-49C3-8D6B-341C37B8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82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6C57-4EB1-4ACA-8FC4-99488464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4527C-B652-43C7-BE01-5E3D65630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7022C-A9CB-4A52-8A28-7EE277CF8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4240C-A2FC-49C3-BF77-52979739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D89AF9-524D-4BAE-BC9A-10E71ABDA823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B697-2FFF-46BF-9EE4-AA14E793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578C-3B4B-4733-9E07-E6EF9990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A0030-2F5C-4D94-BC13-7541B517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2" y="54886"/>
            <a:ext cx="8866415" cy="91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709A-0E5F-412E-A39A-B897E112A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2" y="1825625"/>
            <a:ext cx="9786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22791-FCC8-47D3-9FF5-DE90FB636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1BF4-C6B8-499F-BA01-8ACACEB47A0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269D5B-8BF3-4822-BACE-41D6527E4175}"/>
              </a:ext>
            </a:extLst>
          </p:cNvPr>
          <p:cNvSpPr/>
          <p:nvPr userDrawn="1"/>
        </p:nvSpPr>
        <p:spPr>
          <a:xfrm>
            <a:off x="0" y="0"/>
            <a:ext cx="1249136" cy="6858000"/>
          </a:xfrm>
          <a:prstGeom prst="rect">
            <a:avLst/>
          </a:prstGeom>
          <a:gradFill>
            <a:gsLst>
              <a:gs pos="0">
                <a:srgbClr val="1180C7"/>
              </a:gs>
              <a:gs pos="38000">
                <a:srgbClr val="1E66B2"/>
              </a:gs>
              <a:gs pos="72000">
                <a:srgbClr val="333E90"/>
              </a:gs>
              <a:gs pos="100000">
                <a:srgbClr val="393185"/>
              </a:gs>
            </a:gsLst>
            <a:lin ang="16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8EB29-26A4-428C-82DA-B04828A1BC10}"/>
              </a:ext>
            </a:extLst>
          </p:cNvPr>
          <p:cNvSpPr/>
          <p:nvPr userDrawn="1"/>
        </p:nvSpPr>
        <p:spPr>
          <a:xfrm>
            <a:off x="0" y="1037931"/>
            <a:ext cx="12192000" cy="63062"/>
          </a:xfrm>
          <a:prstGeom prst="rect">
            <a:avLst/>
          </a:prstGeom>
          <a:gradFill>
            <a:gsLst>
              <a:gs pos="0">
                <a:srgbClr val="1180C7"/>
              </a:gs>
              <a:gs pos="38000">
                <a:srgbClr val="1E66B2"/>
              </a:gs>
              <a:gs pos="72000">
                <a:srgbClr val="333E90"/>
              </a:gs>
              <a:gs pos="100000">
                <a:srgbClr val="393185"/>
              </a:gs>
            </a:gsLst>
            <a:lin ang="16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771C7-A45C-4261-A819-B0FAE04350D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81" y="82664"/>
            <a:ext cx="1565190" cy="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ltf-viewer.donmccurd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C0AC7C-F183-49F5-A707-DEDC58443B68}"/>
              </a:ext>
            </a:extLst>
          </p:cNvPr>
          <p:cNvSpPr/>
          <p:nvPr/>
        </p:nvSpPr>
        <p:spPr>
          <a:xfrm>
            <a:off x="0" y="2948378"/>
            <a:ext cx="12192000" cy="3952240"/>
          </a:xfrm>
          <a:prstGeom prst="rect">
            <a:avLst/>
          </a:prstGeom>
          <a:gradFill flip="none" rotWithShape="1">
            <a:gsLst>
              <a:gs pos="0">
                <a:srgbClr val="1180C7"/>
              </a:gs>
              <a:gs pos="29000">
                <a:srgbClr val="1E66B2"/>
              </a:gs>
              <a:gs pos="72000">
                <a:srgbClr val="333E90"/>
              </a:gs>
              <a:gs pos="100000">
                <a:srgbClr val="393185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91070-5FF1-4043-9358-90815BD3A0AB}"/>
              </a:ext>
            </a:extLst>
          </p:cNvPr>
          <p:cNvSpPr/>
          <p:nvPr/>
        </p:nvSpPr>
        <p:spPr>
          <a:xfrm>
            <a:off x="0" y="0"/>
            <a:ext cx="12192000" cy="2925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1B3CE-C4C8-4969-B47E-54BBD869B5B5}"/>
              </a:ext>
            </a:extLst>
          </p:cNvPr>
          <p:cNvSpPr/>
          <p:nvPr/>
        </p:nvSpPr>
        <p:spPr>
          <a:xfrm>
            <a:off x="0" y="2318846"/>
            <a:ext cx="12192000" cy="63062"/>
          </a:xfrm>
          <a:prstGeom prst="rect">
            <a:avLst/>
          </a:prstGeom>
          <a:gradFill>
            <a:gsLst>
              <a:gs pos="0">
                <a:srgbClr val="1180C7"/>
              </a:gs>
              <a:gs pos="38000">
                <a:srgbClr val="1E66B2"/>
              </a:gs>
              <a:gs pos="72000">
                <a:srgbClr val="333E90"/>
              </a:gs>
              <a:gs pos="100000">
                <a:srgbClr val="393185"/>
              </a:gs>
            </a:gsLst>
            <a:lin ang="16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2CD04CE5-00B8-4A94-93C9-490FD15C3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2800" b="1">
                <a:solidFill>
                  <a:schemeClr val="bg1"/>
                </a:solidFill>
              </a:rPr>
              <a:t>Kruiszwin </a:t>
            </a:r>
            <a:br>
              <a:rPr lang="nl-NL">
                <a:solidFill>
                  <a:schemeClr val="bg1"/>
                </a:solidFill>
              </a:rPr>
            </a:br>
            <a:r>
              <a:rPr lang="nl-NL">
                <a:solidFill>
                  <a:schemeClr val="bg1"/>
                </a:solidFill>
              </a:rPr>
              <a:t>DO Riolering Kruiszwin 1-2 ten opzichte van de lithologische lagen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E8E83-55A5-49F6-BD44-29A9F9014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7" y="584384"/>
            <a:ext cx="4344120" cy="1339294"/>
          </a:xfrm>
          <a:prstGeom prst="rect">
            <a:avLst/>
          </a:prstGeom>
        </p:spPr>
      </p:pic>
      <p:sp>
        <p:nvSpPr>
          <p:cNvPr id="8" name="Subtitle 15">
            <a:extLst>
              <a:ext uri="{FF2B5EF4-FFF2-40B4-BE49-F238E27FC236}">
                <a16:creationId xmlns:a16="http://schemas.microsoft.com/office/drawing/2014/main" id="{C6C659FC-8B0A-4B51-B353-B21AA6E4C3F3}"/>
              </a:ext>
            </a:extLst>
          </p:cNvPr>
          <p:cNvSpPr txBox="1">
            <a:spLocks/>
          </p:cNvSpPr>
          <p:nvPr/>
        </p:nvSpPr>
        <p:spPr>
          <a:xfrm>
            <a:off x="1519878" y="5881818"/>
            <a:ext cx="9144000" cy="632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i="1" dirty="0">
                <a:solidFill>
                  <a:schemeClr val="bg1"/>
                </a:solidFill>
              </a:rPr>
              <a:t>Nectaerra, 15 oktober 2020</a:t>
            </a:r>
            <a:endParaRPr lang="en-GB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45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1CF5-E05E-4AB8-8293-373C92B9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Topkaarten klei, veen, slappe klei, klei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29BD-1C97-4CD7-B2DC-2BC90DC1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59" y="1330653"/>
            <a:ext cx="3868588" cy="512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8AB2A-E310-41D1-9D1D-4269B1171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8"/>
          <a:stretch/>
        </p:blipFill>
        <p:spPr>
          <a:xfrm>
            <a:off x="5267962" y="4977434"/>
            <a:ext cx="1295400" cy="1356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6343E2-7871-4CB5-81FA-1A5C0DDF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724" y="1310641"/>
            <a:ext cx="3868588" cy="5144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30C9AB-B81D-4A13-BC9C-64EEECC3CF03}"/>
              </a:ext>
            </a:extLst>
          </p:cNvPr>
          <p:cNvSpPr txBox="1"/>
          <p:nvPr/>
        </p:nvSpPr>
        <p:spPr>
          <a:xfrm>
            <a:off x="10579790" y="4285797"/>
            <a:ext cx="149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Diepte bovenkant veen [m -mv]</a:t>
            </a:r>
            <a:endParaRPr lang="en-GB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DEF9DE-8C70-4F24-895E-635DEEA45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90" y="4977434"/>
            <a:ext cx="97155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3A77D-7FE4-4A18-B27B-6DE8C84E2C8F}"/>
              </a:ext>
            </a:extLst>
          </p:cNvPr>
          <p:cNvSpPr txBox="1"/>
          <p:nvPr/>
        </p:nvSpPr>
        <p:spPr>
          <a:xfrm>
            <a:off x="5339082" y="4147912"/>
            <a:ext cx="1518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nl-NL" sz="1400" dirty="0"/>
            </a:br>
            <a:r>
              <a:rPr lang="nl-NL" sz="1400" dirty="0"/>
              <a:t>Diepte bovenkant klei [m -mv]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7849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1CF5-E05E-4AB8-8293-373C92B9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Topkaarten klei, veen, slappe klei, klei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30C9AB-B81D-4A13-BC9C-64EEECC3CF03}"/>
              </a:ext>
            </a:extLst>
          </p:cNvPr>
          <p:cNvSpPr txBox="1"/>
          <p:nvPr/>
        </p:nvSpPr>
        <p:spPr>
          <a:xfrm>
            <a:off x="10579790" y="4220203"/>
            <a:ext cx="1433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Diepte klei [m -mv]</a:t>
            </a: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29AC6-BF2C-45A6-A3BF-10A80F2A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52" y="1403675"/>
            <a:ext cx="3916300" cy="5188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6FFCE-90BB-49DA-A5A4-F90D66BA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4" y="4977434"/>
            <a:ext cx="1238250" cy="1381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AFBF1-290B-4CE1-B818-9B52E7976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90" y="1403675"/>
            <a:ext cx="3916300" cy="5148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3A77D-7FE4-4A18-B27B-6DE8C84E2C8F}"/>
              </a:ext>
            </a:extLst>
          </p:cNvPr>
          <p:cNvSpPr txBox="1"/>
          <p:nvPr/>
        </p:nvSpPr>
        <p:spPr>
          <a:xfrm>
            <a:off x="5411155" y="4220203"/>
            <a:ext cx="136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Diepte slappe klei [m -mv]</a:t>
            </a:r>
            <a:endParaRPr lang="en-GB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4CA750-ED11-440F-A619-9FEA71B20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90" y="4943478"/>
            <a:ext cx="114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4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EC0-409A-483F-86A7-C1CF2C2D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Waterkwaliteit 0-3 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8577-2407-4205-8093-40C3B7D2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Waterkwaliteit TDS [mg/l]</a:t>
            </a:r>
          </a:p>
          <a:p>
            <a:r>
              <a:rPr lang="nl-NL" sz="1400" dirty="0">
                <a:solidFill>
                  <a:srgbClr val="FF0000"/>
                </a:solidFill>
              </a:rPr>
              <a:t>Diepte midden filter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DBE7263-A540-4284-8C20-CFFC86C59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4" y="1281450"/>
            <a:ext cx="7631770" cy="5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5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EC0-409A-483F-86A7-C1CF2C2D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Chloride-gehalte 0-3 m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8577-2407-4205-8093-40C3B7D2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400">
                <a:solidFill>
                  <a:srgbClr val="FF0000"/>
                </a:solidFill>
              </a:rPr>
              <a:t>Chloride-gehalte [mg/l]</a:t>
            </a:r>
          </a:p>
          <a:p>
            <a:r>
              <a:rPr lang="nl-NL" sz="1400">
                <a:solidFill>
                  <a:srgbClr val="FF0000"/>
                </a:solidFill>
              </a:rPr>
              <a:t>Diepte midden filter</a:t>
            </a:r>
            <a:endParaRPr lang="en-GB" sz="1400">
              <a:solidFill>
                <a:srgbClr val="FF0000"/>
              </a:solidFill>
            </a:endParaRP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4A6AA6DC-65FD-4D51-A5EA-381E38EA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4" y="1281450"/>
            <a:ext cx="7631770" cy="5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453A-6E3A-4269-96C0-30B13BE6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Rioolsysteem volgens DO</a:t>
            </a:r>
            <a:endParaRPr lang="en-GB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F529073-A6FC-4266-9B37-FDEF1521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191381"/>
            <a:ext cx="7545528" cy="53348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B5718-C535-496F-ABE7-B47C603E33DF}"/>
              </a:ext>
            </a:extLst>
          </p:cNvPr>
          <p:cNvSpPr txBox="1"/>
          <p:nvPr/>
        </p:nvSpPr>
        <p:spPr>
          <a:xfrm>
            <a:off x="8825687" y="1371043"/>
            <a:ext cx="3131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Locaties knooppunten en lijnen volgens CAD (behalve Kruiszwin 21 en zuiden)</a:t>
            </a:r>
          </a:p>
          <a:p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BOB  Kruiszwin 12 volgens DO van </a:t>
            </a:r>
            <a:r>
              <a:rPr lang="nl-NL" err="1"/>
              <a:t>Prommenz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Zuiden (Kruiszwin 345) volgens aanname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FCCB8-B87E-4793-8592-61ED8BBB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395" y="3858811"/>
            <a:ext cx="2685325" cy="255317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ABA7DF5-C6E3-4C96-90F8-5407B86D4506}"/>
              </a:ext>
            </a:extLst>
          </p:cNvPr>
          <p:cNvSpPr/>
          <p:nvPr/>
        </p:nvSpPr>
        <p:spPr>
          <a:xfrm>
            <a:off x="9674950" y="3617964"/>
            <a:ext cx="1432560" cy="193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3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690EF5F-ACEB-4AD1-8D31-89E223FF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20" y="4152019"/>
            <a:ext cx="2626566" cy="25318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680EC-BA13-4085-A9BF-65CB8A0F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17" y="4095520"/>
            <a:ext cx="2603421" cy="253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14BED4-61FD-4A1F-8087-DCB1D9046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45" y="1371416"/>
            <a:ext cx="2756281" cy="2616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58560-AAED-4202-B640-A4D6F443A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568" y="1337511"/>
            <a:ext cx="2805970" cy="261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A2E09-A47A-45EE-82AF-CA6DEB5B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>
                <a:latin typeface="+mn-lt"/>
              </a:rPr>
              <a:t>Resultaten: BOB t.o.v. Kleilaag </a:t>
            </a:r>
            <a:endParaRPr lang="en-GB" sz="360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38B2D-06A9-4F15-BF95-75B95B3F836F}"/>
              </a:ext>
            </a:extLst>
          </p:cNvPr>
          <p:cNvSpPr txBox="1"/>
          <p:nvPr/>
        </p:nvSpPr>
        <p:spPr>
          <a:xfrm>
            <a:off x="1313865" y="1198180"/>
            <a:ext cx="38625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nl-NL"/>
              <a:t>a. 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5A53C-7EDC-426A-8419-7E9495EFD093}"/>
              </a:ext>
            </a:extLst>
          </p:cNvPr>
          <p:cNvSpPr txBox="1"/>
          <p:nvPr/>
        </p:nvSpPr>
        <p:spPr>
          <a:xfrm>
            <a:off x="4748758" y="1198180"/>
            <a:ext cx="38625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nl-NL"/>
              <a:t>b. 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947BD0-4C8E-439F-94A5-0D6A4B558A1F}"/>
              </a:ext>
            </a:extLst>
          </p:cNvPr>
          <p:cNvSpPr txBox="1"/>
          <p:nvPr/>
        </p:nvSpPr>
        <p:spPr>
          <a:xfrm>
            <a:off x="1313864" y="4196256"/>
            <a:ext cx="38625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nl-NL"/>
              <a:t>c. </a:t>
            </a:r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E16C3-E887-44F7-A1EE-239246A2FCD7}"/>
              </a:ext>
            </a:extLst>
          </p:cNvPr>
          <p:cNvSpPr txBox="1"/>
          <p:nvPr/>
        </p:nvSpPr>
        <p:spPr>
          <a:xfrm>
            <a:off x="4748758" y="4192472"/>
            <a:ext cx="38625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nl-NL"/>
              <a:t>d. </a:t>
            </a:r>
            <a:endParaRPr lang="en-GB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95EBDA5-0531-40F7-B165-3200F7285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6260" y="1210180"/>
            <a:ext cx="3099051" cy="2025869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nl-NL" dirty="0">
                <a:sym typeface="Wingdings" panose="05000000000000000000" pitchFamily="2" charset="2"/>
              </a:rPr>
              <a:t>Marge van 20 cm</a:t>
            </a:r>
          </a:p>
          <a:p>
            <a:pPr marL="457200" indent="-457200">
              <a:buAutoNum type="alphaLcPeriod"/>
            </a:pPr>
            <a:r>
              <a:rPr lang="nl-NL" dirty="0">
                <a:sym typeface="Wingdings" panose="05000000000000000000" pitchFamily="2" charset="2"/>
              </a:rPr>
              <a:t>Marge van 40 cm</a:t>
            </a:r>
          </a:p>
          <a:p>
            <a:pPr marL="457200" indent="-457200">
              <a:buAutoNum type="alphaLcPeriod"/>
            </a:pPr>
            <a:r>
              <a:rPr lang="nl-NL" dirty="0">
                <a:sym typeface="Wingdings" panose="05000000000000000000" pitchFamily="2" charset="2"/>
              </a:rPr>
              <a:t>Marge van 60 cm</a:t>
            </a:r>
          </a:p>
          <a:p>
            <a:pPr marL="457200" indent="-457200">
              <a:buAutoNum type="alphaLcPeriod"/>
            </a:pPr>
            <a:r>
              <a:rPr lang="nl-NL" dirty="0">
                <a:sym typeface="Wingdings" panose="05000000000000000000" pitchFamily="2" charset="2"/>
              </a:rPr>
              <a:t>Marge van 100 cm</a:t>
            </a:r>
          </a:p>
          <a:p>
            <a:pPr marL="457200" indent="-457200">
              <a:buAutoNum type="alphaLcPeriod"/>
            </a:pPr>
            <a:endParaRPr lang="nl-NL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327423C-0E36-4721-A0A3-6336F0A67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5388"/>
              </p:ext>
            </p:extLst>
          </p:nvPr>
        </p:nvGraphicFramePr>
        <p:xfrm>
          <a:off x="8073187" y="4854034"/>
          <a:ext cx="4026531" cy="1127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096">
                  <a:extLst>
                    <a:ext uri="{9D8B030D-6E8A-4147-A177-3AD203B41FA5}">
                      <a16:colId xmlns:a16="http://schemas.microsoft.com/office/drawing/2014/main" val="1874648865"/>
                    </a:ext>
                  </a:extLst>
                </a:gridCol>
                <a:gridCol w="1381539">
                  <a:extLst>
                    <a:ext uri="{9D8B030D-6E8A-4147-A177-3AD203B41FA5}">
                      <a16:colId xmlns:a16="http://schemas.microsoft.com/office/drawing/2014/main" val="2072219128"/>
                    </a:ext>
                  </a:extLst>
                </a:gridCol>
                <a:gridCol w="1426896">
                  <a:extLst>
                    <a:ext uri="{9D8B030D-6E8A-4147-A177-3AD203B41FA5}">
                      <a16:colId xmlns:a16="http://schemas.microsoft.com/office/drawing/2014/main" val="2565468231"/>
                    </a:ext>
                  </a:extLst>
                </a:gridCol>
              </a:tblGrid>
              <a:tr h="433121"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Knooppunt</a:t>
                      </a:r>
                      <a:endParaRPr lang="en-GB" sz="1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BOB (m MV)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Kleilaag (m MV)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11420"/>
                  </a:ext>
                </a:extLst>
              </a:tr>
              <a:tr h="347337"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Rioolgemaal</a:t>
                      </a:r>
                      <a:endParaRPr lang="en-GB" sz="1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-3,28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-2,82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642988"/>
                  </a:ext>
                </a:extLst>
              </a:tr>
              <a:tr h="347337"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DWA-345</a:t>
                      </a:r>
                      <a:endParaRPr lang="en-GB" sz="1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-2,89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/>
                        <a:t>-2,84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1075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C0AC05A2-82F2-49CA-8184-17D7CD579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156" y="3512141"/>
            <a:ext cx="399605" cy="8145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FF62B9-AC28-4FBE-91E9-7F71B94D785A}"/>
              </a:ext>
            </a:extLst>
          </p:cNvPr>
          <p:cNvSpPr txBox="1"/>
          <p:nvPr/>
        </p:nvSpPr>
        <p:spPr>
          <a:xfrm>
            <a:off x="9147206" y="3422726"/>
            <a:ext cx="209715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dirty="0"/>
              <a:t>Voldoet</a:t>
            </a:r>
          </a:p>
          <a:p>
            <a:pPr>
              <a:lnSpc>
                <a:spcPct val="150000"/>
              </a:lnSpc>
            </a:pPr>
            <a:r>
              <a:rPr lang="nl-NL" dirty="0"/>
              <a:t>Voldoet niet</a:t>
            </a:r>
            <a:endParaRPr lang="en-GB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3008F0-5B65-4FC5-9D4A-859E22A921FE}"/>
              </a:ext>
            </a:extLst>
          </p:cNvPr>
          <p:cNvSpPr/>
          <p:nvPr/>
        </p:nvSpPr>
        <p:spPr>
          <a:xfrm rot="19550428">
            <a:off x="2722154" y="3140806"/>
            <a:ext cx="437322" cy="272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2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71F4-340F-4691-B00B-E37D5EC8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Doorsnede 1: Noord naar zuid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DC8C-03BE-4AF2-86EF-D033C01DA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017" y="1335762"/>
            <a:ext cx="2695271" cy="2303297"/>
          </a:xfrm>
        </p:spPr>
        <p:txBody>
          <a:bodyPr/>
          <a:lstStyle/>
          <a:p>
            <a:r>
              <a:rPr lang="nl-NL" dirty="0"/>
              <a:t>DWA loopt zoals verwacht naar beneden richting het gemaal</a:t>
            </a:r>
          </a:p>
          <a:p>
            <a:r>
              <a:rPr lang="nl-NL" b="1" dirty="0"/>
              <a:t>Wel </a:t>
            </a:r>
            <a:r>
              <a:rPr lang="nl-NL" dirty="0"/>
              <a:t>door het kleilaag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A7604-4A61-42C2-A256-0A982A1F23F7}"/>
              </a:ext>
            </a:extLst>
          </p:cNvPr>
          <p:cNvSpPr/>
          <p:nvPr/>
        </p:nvSpPr>
        <p:spPr>
          <a:xfrm>
            <a:off x="10538291" y="4530334"/>
            <a:ext cx="172329" cy="229752"/>
          </a:xfrm>
          <a:prstGeom prst="rect">
            <a:avLst/>
          </a:prstGeom>
          <a:solidFill>
            <a:srgbClr val="05A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E33B86-726C-40C8-9620-4019986D5641}"/>
              </a:ext>
            </a:extLst>
          </p:cNvPr>
          <p:cNvSpPr/>
          <p:nvPr/>
        </p:nvSpPr>
        <p:spPr>
          <a:xfrm>
            <a:off x="10538292" y="3917368"/>
            <a:ext cx="172329" cy="229752"/>
          </a:xfrm>
          <a:prstGeom prst="rect">
            <a:avLst/>
          </a:prstGeom>
          <a:solidFill>
            <a:srgbClr val="0F0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17F2FD-3783-466F-B941-9D8AFC5DCFD7}"/>
              </a:ext>
            </a:extLst>
          </p:cNvPr>
          <p:cNvSpPr/>
          <p:nvPr/>
        </p:nvSpPr>
        <p:spPr>
          <a:xfrm>
            <a:off x="10541104" y="5120470"/>
            <a:ext cx="172329" cy="229752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CEDD94-5372-423B-AF0E-6B957175DECC}"/>
              </a:ext>
            </a:extLst>
          </p:cNvPr>
          <p:cNvSpPr txBox="1">
            <a:spLocks/>
          </p:cNvSpPr>
          <p:nvPr/>
        </p:nvSpPr>
        <p:spPr>
          <a:xfrm>
            <a:off x="10733447" y="3873908"/>
            <a:ext cx="1211841" cy="187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HWA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DWA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Klei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Veen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Klei (slap)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8B9FC10-F740-471F-8BBC-273158B69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4" t="19161" r="24131" b="52754"/>
          <a:stretch/>
        </p:blipFill>
        <p:spPr>
          <a:xfrm>
            <a:off x="1848678" y="1356141"/>
            <a:ext cx="6635417" cy="22692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2D2F35C-3A77-4D89-947D-9CAE4B714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6" t="58697" r="27277" b="16956"/>
          <a:stretch/>
        </p:blipFill>
        <p:spPr>
          <a:xfrm>
            <a:off x="1567542" y="3765999"/>
            <a:ext cx="8654268" cy="242695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9B6D221-4C20-4F80-8C56-0ECBC89C5BA6}"/>
              </a:ext>
            </a:extLst>
          </p:cNvPr>
          <p:cNvSpPr txBox="1"/>
          <p:nvPr/>
        </p:nvSpPr>
        <p:spPr>
          <a:xfrm>
            <a:off x="5166386" y="6144126"/>
            <a:ext cx="21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Afstand [m]</a:t>
            </a:r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36A0AD-1076-489F-947D-3D6DFD15CF4E}"/>
              </a:ext>
            </a:extLst>
          </p:cNvPr>
          <p:cNvSpPr txBox="1"/>
          <p:nvPr/>
        </p:nvSpPr>
        <p:spPr>
          <a:xfrm rot="16200000">
            <a:off x="531885" y="4679932"/>
            <a:ext cx="185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Hoogte [m -mv]</a:t>
            </a:r>
            <a:endParaRPr lang="en-GB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94880A-243F-4D0A-919A-98E02DEC640C}"/>
              </a:ext>
            </a:extLst>
          </p:cNvPr>
          <p:cNvSpPr/>
          <p:nvPr/>
        </p:nvSpPr>
        <p:spPr>
          <a:xfrm>
            <a:off x="10538291" y="4219593"/>
            <a:ext cx="172329" cy="229752"/>
          </a:xfrm>
          <a:prstGeom prst="rect">
            <a:avLst/>
          </a:prstGeom>
          <a:solidFill>
            <a:srgbClr val="F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AB84664-5909-41D5-8A4C-42B4A1254A2E}"/>
              </a:ext>
            </a:extLst>
          </p:cNvPr>
          <p:cNvSpPr/>
          <p:nvPr/>
        </p:nvSpPr>
        <p:spPr>
          <a:xfrm>
            <a:off x="10538290" y="4835813"/>
            <a:ext cx="172329" cy="229752"/>
          </a:xfrm>
          <a:prstGeom prst="rect">
            <a:avLst/>
          </a:prstGeom>
          <a:solidFill>
            <a:srgbClr val="77D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27D8468A-2371-45D2-9759-71D5147BDDED}"/>
              </a:ext>
            </a:extLst>
          </p:cNvPr>
          <p:cNvSpPr/>
          <p:nvPr/>
        </p:nvSpPr>
        <p:spPr>
          <a:xfrm>
            <a:off x="4820478" y="2951922"/>
            <a:ext cx="198783" cy="149087"/>
          </a:xfrm>
          <a:prstGeom prst="star5">
            <a:avLst/>
          </a:prstGeom>
          <a:solidFill>
            <a:srgbClr val="FF4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0FFE41-F6F4-490E-961C-715AA3E574A0}"/>
              </a:ext>
            </a:extLst>
          </p:cNvPr>
          <p:cNvCxnSpPr/>
          <p:nvPr/>
        </p:nvCxnSpPr>
        <p:spPr>
          <a:xfrm>
            <a:off x="7921487" y="3765999"/>
            <a:ext cx="0" cy="242695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1EB9A4-E310-497A-9DD5-91C4D827966D}"/>
              </a:ext>
            </a:extLst>
          </p:cNvPr>
          <p:cNvCxnSpPr>
            <a:cxnSpLocks/>
          </p:cNvCxnSpPr>
          <p:nvPr/>
        </p:nvCxnSpPr>
        <p:spPr>
          <a:xfrm>
            <a:off x="5019261" y="3018807"/>
            <a:ext cx="2902226" cy="778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7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AF4685-8272-4395-85D6-16B4C1A6D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7" t="57378" r="27302" b="16220"/>
          <a:stretch/>
        </p:blipFill>
        <p:spPr>
          <a:xfrm>
            <a:off x="1646136" y="3852089"/>
            <a:ext cx="8012783" cy="242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CD3D4-7C43-4B7C-A395-96B6A3A98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10" t="19478" r="24132" b="52947"/>
          <a:stretch/>
        </p:blipFill>
        <p:spPr>
          <a:xfrm>
            <a:off x="1721931" y="1190757"/>
            <a:ext cx="6888910" cy="2426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F71F4-340F-4691-B00B-E37D5EC8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2" y="54886"/>
            <a:ext cx="9165905" cy="1008931"/>
          </a:xfrm>
        </p:spPr>
        <p:txBody>
          <a:bodyPr>
            <a:normAutofit/>
          </a:bodyPr>
          <a:lstStyle/>
          <a:p>
            <a:r>
              <a:rPr lang="nl-NL" dirty="0"/>
              <a:t>Doorsnede 2: Gemaal naar Kruiszwin 3,4,5 </a:t>
            </a:r>
            <a:br>
              <a:rPr lang="nl-NL" dirty="0"/>
            </a:br>
            <a:r>
              <a:rPr lang="nl-NL" dirty="0"/>
              <a:t>(via fietspad)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DC8C-03BE-4AF2-86EF-D033C01DA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017" y="1335762"/>
            <a:ext cx="2695271" cy="2303297"/>
          </a:xfrm>
        </p:spPr>
        <p:txBody>
          <a:bodyPr/>
          <a:lstStyle/>
          <a:p>
            <a:r>
              <a:rPr lang="nl-NL" dirty="0"/>
              <a:t>DWA loopt zoals verwacht vanaf gemaal naar boven toe</a:t>
            </a:r>
          </a:p>
          <a:p>
            <a:r>
              <a:rPr lang="nl-NL" b="1" dirty="0"/>
              <a:t>Wel </a:t>
            </a:r>
            <a:r>
              <a:rPr lang="nl-NL" dirty="0"/>
              <a:t>door het kleilaag</a:t>
            </a:r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A7604-4A61-42C2-A256-0A982A1F23F7}"/>
              </a:ext>
            </a:extLst>
          </p:cNvPr>
          <p:cNvSpPr/>
          <p:nvPr/>
        </p:nvSpPr>
        <p:spPr>
          <a:xfrm>
            <a:off x="10538291" y="4530334"/>
            <a:ext cx="172329" cy="229752"/>
          </a:xfrm>
          <a:prstGeom prst="rect">
            <a:avLst/>
          </a:prstGeom>
          <a:solidFill>
            <a:srgbClr val="05A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17F2FD-3783-466F-B941-9D8AFC5DCFD7}"/>
              </a:ext>
            </a:extLst>
          </p:cNvPr>
          <p:cNvSpPr/>
          <p:nvPr/>
        </p:nvSpPr>
        <p:spPr>
          <a:xfrm>
            <a:off x="10541104" y="5120470"/>
            <a:ext cx="172329" cy="229752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CEDD94-5372-423B-AF0E-6B957175DECC}"/>
              </a:ext>
            </a:extLst>
          </p:cNvPr>
          <p:cNvSpPr txBox="1">
            <a:spLocks/>
          </p:cNvSpPr>
          <p:nvPr/>
        </p:nvSpPr>
        <p:spPr>
          <a:xfrm>
            <a:off x="10733447" y="3873908"/>
            <a:ext cx="1211841" cy="187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nl-NL" sz="16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DWA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Klei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Veen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nl-NL" sz="1600" dirty="0">
                <a:sym typeface="Wingdings" panose="05000000000000000000" pitchFamily="2" charset="2"/>
              </a:rPr>
              <a:t>Klei (slap)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B6D221-4C20-4F80-8C56-0ECBC89C5BA6}"/>
              </a:ext>
            </a:extLst>
          </p:cNvPr>
          <p:cNvSpPr txBox="1"/>
          <p:nvPr/>
        </p:nvSpPr>
        <p:spPr>
          <a:xfrm>
            <a:off x="5166386" y="6144126"/>
            <a:ext cx="21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Afstand [m]</a:t>
            </a:r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36A0AD-1076-489F-947D-3D6DFD15CF4E}"/>
              </a:ext>
            </a:extLst>
          </p:cNvPr>
          <p:cNvSpPr txBox="1"/>
          <p:nvPr/>
        </p:nvSpPr>
        <p:spPr>
          <a:xfrm rot="16200000">
            <a:off x="531885" y="4679932"/>
            <a:ext cx="185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Hoogte [m -mv]</a:t>
            </a:r>
            <a:endParaRPr lang="en-GB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94880A-243F-4D0A-919A-98E02DEC640C}"/>
              </a:ext>
            </a:extLst>
          </p:cNvPr>
          <p:cNvSpPr/>
          <p:nvPr/>
        </p:nvSpPr>
        <p:spPr>
          <a:xfrm>
            <a:off x="10538291" y="4219593"/>
            <a:ext cx="172329" cy="229752"/>
          </a:xfrm>
          <a:prstGeom prst="rect">
            <a:avLst/>
          </a:prstGeom>
          <a:solidFill>
            <a:srgbClr val="F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AB84664-5909-41D5-8A4C-42B4A1254A2E}"/>
              </a:ext>
            </a:extLst>
          </p:cNvPr>
          <p:cNvSpPr/>
          <p:nvPr/>
        </p:nvSpPr>
        <p:spPr>
          <a:xfrm>
            <a:off x="10538290" y="4835813"/>
            <a:ext cx="172329" cy="229752"/>
          </a:xfrm>
          <a:prstGeom prst="rect">
            <a:avLst/>
          </a:prstGeom>
          <a:solidFill>
            <a:srgbClr val="77D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27D8468A-2371-45D2-9759-71D5147BDDED}"/>
              </a:ext>
            </a:extLst>
          </p:cNvPr>
          <p:cNvSpPr/>
          <p:nvPr/>
        </p:nvSpPr>
        <p:spPr>
          <a:xfrm>
            <a:off x="4820478" y="2951922"/>
            <a:ext cx="198783" cy="149087"/>
          </a:xfrm>
          <a:prstGeom prst="star5">
            <a:avLst/>
          </a:prstGeom>
          <a:solidFill>
            <a:srgbClr val="FF4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0FFE41-F6F4-490E-961C-715AA3E574A0}"/>
              </a:ext>
            </a:extLst>
          </p:cNvPr>
          <p:cNvCxnSpPr/>
          <p:nvPr/>
        </p:nvCxnSpPr>
        <p:spPr>
          <a:xfrm>
            <a:off x="8943892" y="3852088"/>
            <a:ext cx="0" cy="242695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1EB9A4-E310-497A-9DD5-91C4D827966D}"/>
              </a:ext>
            </a:extLst>
          </p:cNvPr>
          <p:cNvCxnSpPr>
            <a:cxnSpLocks/>
          </p:cNvCxnSpPr>
          <p:nvPr/>
        </p:nvCxnSpPr>
        <p:spPr>
          <a:xfrm>
            <a:off x="4880116" y="3018807"/>
            <a:ext cx="4063776" cy="85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4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71F4-340F-4691-B00B-E37D5EC8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2" y="54886"/>
            <a:ext cx="9165905" cy="1008931"/>
          </a:xfrm>
        </p:spPr>
        <p:txBody>
          <a:bodyPr>
            <a:normAutofit/>
          </a:bodyPr>
          <a:lstStyle/>
          <a:p>
            <a:r>
              <a:rPr lang="nl-NL" dirty="0"/>
              <a:t>3D model - visualisatie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DC174-EF9B-4C10-A655-3059A6BE6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6" t="17778" r="916" b="18074"/>
          <a:stretch/>
        </p:blipFill>
        <p:spPr>
          <a:xfrm>
            <a:off x="1567542" y="1229360"/>
            <a:ext cx="10231120" cy="4399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4483-5255-4846-9666-D30E713AD14F}"/>
              </a:ext>
            </a:extLst>
          </p:cNvPr>
          <p:cNvCxnSpPr>
            <a:cxnSpLocks/>
          </p:cNvCxnSpPr>
          <p:nvPr/>
        </p:nvCxnSpPr>
        <p:spPr>
          <a:xfrm flipH="1" flipV="1">
            <a:off x="7003553" y="4880776"/>
            <a:ext cx="758908" cy="526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3349E3-0C31-4EA2-908F-F4851A651C32}"/>
              </a:ext>
            </a:extLst>
          </p:cNvPr>
          <p:cNvCxnSpPr>
            <a:cxnSpLocks/>
          </p:cNvCxnSpPr>
          <p:nvPr/>
        </p:nvCxnSpPr>
        <p:spPr>
          <a:xfrm flipH="1" flipV="1">
            <a:off x="3826344" y="4705184"/>
            <a:ext cx="758908" cy="526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D81B44-534E-4E23-A2E0-5383872A49BC}"/>
              </a:ext>
            </a:extLst>
          </p:cNvPr>
          <p:cNvSpPr txBox="1"/>
          <p:nvPr/>
        </p:nvSpPr>
        <p:spPr>
          <a:xfrm>
            <a:off x="7762461" y="5231295"/>
            <a:ext cx="16399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Rioolgemaal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DC59D-4131-48DC-A024-68DD4A4012DE}"/>
              </a:ext>
            </a:extLst>
          </p:cNvPr>
          <p:cNvSpPr txBox="1"/>
          <p:nvPr/>
        </p:nvSpPr>
        <p:spPr>
          <a:xfrm>
            <a:off x="4607309" y="5143831"/>
            <a:ext cx="16399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DWG-345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21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71F4-340F-4691-B00B-E37D5EC8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2" y="54886"/>
            <a:ext cx="9165905" cy="1008931"/>
          </a:xfrm>
        </p:spPr>
        <p:txBody>
          <a:bodyPr>
            <a:normAutofit/>
          </a:bodyPr>
          <a:lstStyle/>
          <a:p>
            <a:r>
              <a:rPr lang="nl-NL" dirty="0"/>
              <a:t>3D model - visualisatie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4877-D4A1-48CA-8345-F5536FED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/>
              <a:t>Resultaten: BOB t.o.v. Slappe klei</a:t>
            </a:r>
            <a:endParaRPr lang="en-GB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89005-1FFF-4D1D-8899-4A0B7DB958B6}"/>
              </a:ext>
            </a:extLst>
          </p:cNvPr>
          <p:cNvSpPr txBox="1"/>
          <p:nvPr/>
        </p:nvSpPr>
        <p:spPr>
          <a:xfrm>
            <a:off x="8327727" y="3827952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Legenda</a:t>
            </a:r>
            <a:br>
              <a:rPr lang="nl-NL"/>
            </a:br>
            <a:r>
              <a:rPr lang="nl-NL"/>
              <a:t>Diepteverschil [m]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4372C-572F-4529-AF2E-7FBB9DA6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22" y="1414090"/>
            <a:ext cx="5404634" cy="5067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81517A-8D66-4725-B063-F168FC03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88" y="4498157"/>
            <a:ext cx="1530712" cy="15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5A50-B68E-402B-B27B-4CF3F199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 bodemmodel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68DA-0045-4306-A234-1C1C272C9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2" y="1825625"/>
            <a:ext cx="4182627" cy="4351338"/>
          </a:xfrm>
        </p:spPr>
        <p:txBody>
          <a:bodyPr/>
          <a:lstStyle/>
          <a:p>
            <a:r>
              <a:rPr lang="nl-NL" dirty="0"/>
              <a:t>Diverse lagen onderscheiden:</a:t>
            </a:r>
          </a:p>
          <a:p>
            <a:pPr lvl="1"/>
            <a:r>
              <a:rPr lang="nl-NL" dirty="0"/>
              <a:t>Zand</a:t>
            </a:r>
          </a:p>
          <a:p>
            <a:pPr lvl="1"/>
            <a:r>
              <a:rPr lang="nl-NL" dirty="0"/>
              <a:t>Klei</a:t>
            </a:r>
          </a:p>
          <a:p>
            <a:pPr lvl="1"/>
            <a:r>
              <a:rPr lang="nl-NL" dirty="0"/>
              <a:t>Veen (Hollandveen)</a:t>
            </a:r>
          </a:p>
          <a:p>
            <a:pPr lvl="1"/>
            <a:r>
              <a:rPr lang="nl-NL" dirty="0"/>
              <a:t>Klei (stug)</a:t>
            </a:r>
          </a:p>
          <a:p>
            <a:pPr lvl="1"/>
            <a:r>
              <a:rPr lang="nl-NL" dirty="0"/>
              <a:t>Klei (slap)</a:t>
            </a:r>
          </a:p>
          <a:p>
            <a:pPr lvl="1"/>
            <a:r>
              <a:rPr lang="nl-NL" dirty="0"/>
              <a:t>Veen (Basisveen)</a:t>
            </a:r>
          </a:p>
          <a:p>
            <a:pPr lvl="1"/>
            <a:r>
              <a:rPr lang="nl-NL" dirty="0"/>
              <a:t>Zand (Pleistoceen)</a:t>
            </a:r>
          </a:p>
          <a:p>
            <a:r>
              <a:rPr lang="nl-NL" dirty="0"/>
              <a:t>Zie 3D bestand in 3D Viewer (standaard in Windows 10)</a:t>
            </a:r>
          </a:p>
          <a:p>
            <a:r>
              <a:rPr lang="nl-NL" dirty="0"/>
              <a:t>Of upload bestand naar </a:t>
            </a:r>
            <a:r>
              <a:rPr lang="nl-NL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https://gltf-viewer.donmccurdy.com/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29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F61CD4FAB04F41BF5AEA1D4D8814F0" ma:contentTypeVersion="12" ma:contentTypeDescription="Een nieuw document maken." ma:contentTypeScope="" ma:versionID="c54d3a0f6c310be919c87736f24da100">
  <xsd:schema xmlns:xsd="http://www.w3.org/2001/XMLSchema" xmlns:xs="http://www.w3.org/2001/XMLSchema" xmlns:p="http://schemas.microsoft.com/office/2006/metadata/properties" xmlns:ns2="e8a067d4-eab6-46d2-af01-1123226043cc" xmlns:ns3="9c66f2ae-e7b2-43c3-9c1f-c6cfd9671cef" targetNamespace="http://schemas.microsoft.com/office/2006/metadata/properties" ma:root="true" ma:fieldsID="0d8502a1586b8a8e1cc8840b4c2bfc44" ns2:_="" ns3:_="">
    <xsd:import namespace="e8a067d4-eab6-46d2-af01-1123226043cc"/>
    <xsd:import namespace="9c66f2ae-e7b2-43c3-9c1f-c6cfd9671c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067d4-eab6-46d2-af01-112322604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6f2ae-e7b2-43c3-9c1f-c6cfd9671ce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3FB513-6B39-4594-BE83-F006A340C7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436A15-A65C-4477-AD41-F9F35D317B1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92ACF8-EA74-4080-9CC9-A6F1198A0526}">
  <ds:schemaRefs>
    <ds:schemaRef ds:uri="9c66f2ae-e7b2-43c3-9c1f-c6cfd9671cef"/>
    <ds:schemaRef ds:uri="e8a067d4-eab6-46d2-af01-1123226043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342</Words>
  <Application>Microsoft Office PowerPoint</Application>
  <PresentationFormat>Widescreen</PresentationFormat>
  <Paragraphs>80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Rioolsysteem volgens DO</vt:lpstr>
      <vt:lpstr>Resultaten: BOB t.o.v. Kleilaag </vt:lpstr>
      <vt:lpstr>Doorsnede 1: Noord naar zuid</vt:lpstr>
      <vt:lpstr>Doorsnede 2: Gemaal naar Kruiszwin 3,4,5  (via fietspad)</vt:lpstr>
      <vt:lpstr>3D model - visualisatie</vt:lpstr>
      <vt:lpstr>3D model - visualisatie</vt:lpstr>
      <vt:lpstr>Resultaten: BOB t.o.v. Slappe klei</vt:lpstr>
      <vt:lpstr>3D bodemmodel</vt:lpstr>
      <vt:lpstr>Topkaarten klei, veen, slappe klei, klei</vt:lpstr>
      <vt:lpstr>Topkaarten klei, veen, slappe klei, klei</vt:lpstr>
      <vt:lpstr>Waterkwaliteit 0-3 m</vt:lpstr>
      <vt:lpstr>Chloride-gehalte 0-3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Irrigation Schedule</dc:title>
  <dc:creator>Nectaerra Ro</dc:creator>
  <cp:lastModifiedBy>Fatima Monji</cp:lastModifiedBy>
  <cp:revision>13</cp:revision>
  <dcterms:created xsi:type="dcterms:W3CDTF">2020-05-25T14:27:50Z</dcterms:created>
  <dcterms:modified xsi:type="dcterms:W3CDTF">2020-10-14T13:31:59Z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0x010100BAF61CD4FAB04F41BF5AEA1D4D8814F0</vt:lpwstr>
  </property>
</Properties>
</file>